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4"/>
  </p:sldMasterIdLst>
  <p:notesMasterIdLst>
    <p:notesMasterId r:id="rId12"/>
  </p:notesMasterIdLst>
  <p:handoutMasterIdLst>
    <p:handoutMasterId r:id="rId13"/>
  </p:handoutMasterIdLst>
  <p:sldIdLst>
    <p:sldId id="257" r:id="rId5"/>
    <p:sldId id="393" r:id="rId6"/>
    <p:sldId id="392" r:id="rId7"/>
    <p:sldId id="394" r:id="rId8"/>
    <p:sldId id="395" r:id="rId9"/>
    <p:sldId id="396" r:id="rId10"/>
    <p:sldId id="39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p15:clr>
            <a:srgbClr val="F26B43"/>
          </p15:clr>
        </p15:guide>
        <p15:guide id="3" orient="horz" pos="216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335B"/>
    <a:srgbClr val="CCE8D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3725" autoAdjust="0"/>
  </p:normalViewPr>
  <p:slideViewPr>
    <p:cSldViewPr snapToGrid="0">
      <p:cViewPr varScale="1">
        <p:scale>
          <a:sx n="67" d="100"/>
          <a:sy n="67" d="100"/>
        </p:scale>
        <p:origin x="644" y="44"/>
      </p:cViewPr>
      <p:guideLst>
        <p:guide pos="3840"/>
        <p:guide orient="horz" pos="2160"/>
      </p:guideLst>
    </p:cSldViewPr>
  </p:slideViewPr>
  <p:outlineViewPr>
    <p:cViewPr>
      <p:scale>
        <a:sx n="33" d="100"/>
        <a:sy n="33" d="100"/>
      </p:scale>
      <p:origin x="0" y="-2709"/>
    </p:cViewPr>
  </p:outlineViewPr>
  <p:notesTextViewPr>
    <p:cViewPr>
      <p:scale>
        <a:sx n="1" d="1"/>
        <a:sy n="1" d="1"/>
      </p:scale>
      <p:origin x="0" y="0"/>
    </p:cViewPr>
  </p:notesTextViewPr>
  <p:sorterViewPr>
    <p:cViewPr varScale="1">
      <p:scale>
        <a:sx n="1" d="1"/>
        <a:sy n="1" d="1"/>
      </p:scale>
      <p:origin x="0" y="0"/>
    </p:cViewPr>
  </p:sorterViewPr>
  <p:notesViewPr>
    <p:cSldViewPr snapToGrid="0">
      <p:cViewPr varScale="1">
        <p:scale>
          <a:sx n="48" d="100"/>
          <a:sy n="48" d="100"/>
        </p:scale>
        <p:origin x="1911"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1471C2C-1567-47F4-803E-468024209D9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58F5B09-2954-46C6-97BB-9E10649FE2C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17F2C1D-F243-42AB-ADF2-E7CB4E04900E}" type="datetimeFigureOut">
              <a:rPr lang="en-US" smtClean="0"/>
              <a:t>3/30/2022</a:t>
            </a:fld>
            <a:endParaRPr lang="en-US"/>
          </a:p>
        </p:txBody>
      </p:sp>
      <p:sp>
        <p:nvSpPr>
          <p:cNvPr id="4" name="Footer Placeholder 3">
            <a:extLst>
              <a:ext uri="{FF2B5EF4-FFF2-40B4-BE49-F238E27FC236}">
                <a16:creationId xmlns:a16="http://schemas.microsoft.com/office/drawing/2014/main" id="{E39A204B-EBA9-4C6D-BFB2-A104F00C8E2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55F72FC-4D2D-4E5B-A4DD-62E2C822FB1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23CDBB5-5B4A-4483-935D-A73935186B4D}" type="slidenum">
              <a:rPr lang="en-US" smtClean="0"/>
              <a:t>‹#›</a:t>
            </a:fld>
            <a:endParaRPr lang="en-US"/>
          </a:p>
        </p:txBody>
      </p:sp>
    </p:spTree>
    <p:extLst>
      <p:ext uri="{BB962C8B-B14F-4D97-AF65-F5344CB8AC3E}">
        <p14:creationId xmlns:p14="http://schemas.microsoft.com/office/powerpoint/2010/main" val="26192377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0CE34E-5667-4A32-A6BA-10C7A552BC63}" type="datetimeFigureOut">
              <a:rPr lang="en-US" smtClean="0"/>
              <a:t>3/30/2022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CCE34D-CFF1-4FFE-815B-D050E7ED2DFD}" type="slidenum">
              <a:rPr lang="en-US" smtClean="0"/>
              <a:t>‹#›</a:t>
            </a:fld>
            <a:endParaRPr lang="en-US"/>
          </a:p>
        </p:txBody>
      </p:sp>
    </p:spTree>
    <p:extLst>
      <p:ext uri="{BB962C8B-B14F-4D97-AF65-F5344CB8AC3E}">
        <p14:creationId xmlns:p14="http://schemas.microsoft.com/office/powerpoint/2010/main" val="39793628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83A999-5E0E-42CA-8400-604AE921FF7C}" type="slidenum">
              <a:rPr lang="en-US" smtClean="0"/>
              <a:t>1</a:t>
            </a:fld>
            <a:endParaRPr lang="en-US"/>
          </a:p>
        </p:txBody>
      </p:sp>
    </p:spTree>
    <p:extLst>
      <p:ext uri="{BB962C8B-B14F-4D97-AF65-F5344CB8AC3E}">
        <p14:creationId xmlns:p14="http://schemas.microsoft.com/office/powerpoint/2010/main" val="1560835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E68F591-F3C7-4872-BBA0-0693794F4F11}"/>
              </a:ext>
            </a:extLst>
          </p:cNvPr>
          <p:cNvSpPr>
            <a:spLocks noGrp="1"/>
          </p:cNvSpPr>
          <p:nvPr>
            <p:ph type="ctrTitle" hasCustomPrompt="1"/>
          </p:nvPr>
        </p:nvSpPr>
        <p:spPr>
          <a:xfrm>
            <a:off x="7999414" y="1051551"/>
            <a:ext cx="3565524" cy="2384898"/>
          </a:xfrm>
        </p:spPr>
        <p:txBody>
          <a:bodyPr anchor="b" anchorCtr="0">
            <a:noAutofit/>
          </a:bodyPr>
          <a:lstStyle/>
          <a:p>
            <a:r>
              <a:rPr lang="en-US" sz="4800" dirty="0"/>
              <a:t>3DFloat</a:t>
            </a:r>
          </a:p>
        </p:txBody>
      </p:sp>
      <p:sp>
        <p:nvSpPr>
          <p:cNvPr id="14" name="Picture Placeholder 13">
            <a:extLst>
              <a:ext uri="{FF2B5EF4-FFF2-40B4-BE49-F238E27FC236}">
                <a16:creationId xmlns:a16="http://schemas.microsoft.com/office/drawing/2014/main" id="{967766A8-18D5-4391-8DB7-7BFF6427636C}"/>
              </a:ext>
            </a:extLst>
          </p:cNvPr>
          <p:cNvSpPr>
            <a:spLocks noGrp="1"/>
          </p:cNvSpPr>
          <p:nvPr>
            <p:ph type="pic" sz="quarter" idx="13"/>
          </p:nvPr>
        </p:nvSpPr>
        <p:spPr>
          <a:xfrm>
            <a:off x="0" y="0"/>
            <a:ext cx="7452360" cy="6858000"/>
          </a:xfrm>
          <a:solidFill>
            <a:schemeClr val="accent5"/>
          </a:solidFill>
        </p:spPr>
        <p:txBody>
          <a:bodyPr>
            <a:noAutofit/>
          </a:bodyPr>
          <a:lstStyle/>
          <a:p>
            <a:r>
              <a:rPr lang="en-US"/>
              <a:t>Click icon to add picture</a:t>
            </a:r>
          </a:p>
        </p:txBody>
      </p:sp>
      <p:sp>
        <p:nvSpPr>
          <p:cNvPr id="8" name="Oval 7">
            <a:extLst>
              <a:ext uri="{FF2B5EF4-FFF2-40B4-BE49-F238E27FC236}">
                <a16:creationId xmlns:a16="http://schemas.microsoft.com/office/drawing/2014/main" id="{938AD48E-7D67-4BE9-97B6-DB64DE5253B9}"/>
              </a:ext>
              <a:ext uri="{C183D7F6-B498-43B3-948B-1728B52AA6E4}">
                <adec:decorative xmlns:adec="http://schemas.microsoft.com/office/drawing/2017/decorative" val="1"/>
              </a:ext>
            </a:extLst>
          </p:cNvPr>
          <p:cNvSpPr>
            <a:spLocks noChangeAspect="1"/>
          </p:cNvSpPr>
          <p:nvPr userDrawn="1"/>
        </p:nvSpPr>
        <p:spPr>
          <a:xfrm>
            <a:off x="7999413" y="445272"/>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EB6FF8E2-165B-49EB-8120-14190F9491BC}"/>
              </a:ext>
              <a:ext uri="{C183D7F6-B498-43B3-948B-1728B52AA6E4}">
                <adec:decorative xmlns:adec="http://schemas.microsoft.com/office/drawing/2017/decorative" val="1"/>
              </a:ext>
            </a:extLst>
          </p:cNvPr>
          <p:cNvGrpSpPr/>
          <p:nvPr userDrawn="1"/>
        </p:nvGrpSpPr>
        <p:grpSpPr>
          <a:xfrm rot="5400000">
            <a:off x="10915300" y="5534727"/>
            <a:ext cx="667802" cy="631474"/>
            <a:chOff x="10478914" y="1506691"/>
            <a:chExt cx="667802" cy="631474"/>
          </a:xfrm>
        </p:grpSpPr>
        <p:sp>
          <p:nvSpPr>
            <p:cNvPr id="10" name="Freeform: Shape 9">
              <a:extLst>
                <a:ext uri="{FF2B5EF4-FFF2-40B4-BE49-F238E27FC236}">
                  <a16:creationId xmlns:a16="http://schemas.microsoft.com/office/drawing/2014/main" id="{79B763A7-EE7D-4306-8306-01E8C86E6350}"/>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Oval 10">
              <a:extLst>
                <a:ext uri="{FF2B5EF4-FFF2-40B4-BE49-F238E27FC236}">
                  <a16:creationId xmlns:a16="http://schemas.microsoft.com/office/drawing/2014/main" id="{4B3A935F-6844-4FCE-B0AE-5492715A58F1}"/>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3" name="Text Placeholder 2">
            <a:extLst>
              <a:ext uri="{FF2B5EF4-FFF2-40B4-BE49-F238E27FC236}">
                <a16:creationId xmlns:a16="http://schemas.microsoft.com/office/drawing/2014/main" id="{5B16EB97-6E8A-4B50-8701-7CB158044DCA}"/>
              </a:ext>
            </a:extLst>
          </p:cNvPr>
          <p:cNvSpPr>
            <a:spLocks noGrp="1"/>
          </p:cNvSpPr>
          <p:nvPr>
            <p:ph type="body" sz="quarter" idx="14"/>
          </p:nvPr>
        </p:nvSpPr>
        <p:spPr>
          <a:xfrm>
            <a:off x="7999413" y="3568700"/>
            <a:ext cx="3565524" cy="1731963"/>
          </a:xfrm>
        </p:spPr>
        <p:txBody>
          <a:bodyPr>
            <a:noAutofit/>
          </a:bodyPr>
          <a:lstStyle>
            <a:lvl1pPr>
              <a:buNone/>
              <a:defRPr sz="2000"/>
            </a:lvl1pPr>
            <a:lvl2pPr>
              <a:buNone/>
              <a:defRPr sz="2000"/>
            </a:lvl2pPr>
            <a:lvl3pPr>
              <a:buNone/>
              <a:defRPr sz="2000"/>
            </a:lvl3pPr>
            <a:lvl4pPr>
              <a:buNone/>
              <a:defRPr sz="2000"/>
            </a:lvl4pPr>
            <a:lvl5pPr>
              <a:buNone/>
              <a:defRPr sz="2000"/>
            </a:lvl5pPr>
          </a:lstStyle>
          <a:p>
            <a:pPr lvl="0"/>
            <a:r>
              <a:rPr lang="en-US"/>
              <a:t>Click to edit Master text styles</a:t>
            </a:r>
          </a:p>
        </p:txBody>
      </p:sp>
    </p:spTree>
    <p:extLst>
      <p:ext uri="{BB962C8B-B14F-4D97-AF65-F5344CB8AC3E}">
        <p14:creationId xmlns:p14="http://schemas.microsoft.com/office/powerpoint/2010/main" val="6009488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Content 3 column">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79DE9FAB-6BBA-4CFE-B67D-77B47F01ECA4}"/>
              </a:ext>
              <a:ext uri="{C183D7F6-B498-43B3-948B-1728B52AA6E4}">
                <adec:decorative xmlns:adec="http://schemas.microsoft.com/office/drawing/2017/decorative" val="1"/>
              </a:ext>
            </a:extLst>
          </p:cNvPr>
          <p:cNvGrpSpPr/>
          <p:nvPr/>
        </p:nvGrpSpPr>
        <p:grpSpPr>
          <a:xfrm>
            <a:off x="137931" y="5260967"/>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9" name="Freeform: Shape 18">
            <a:extLst>
              <a:ext uri="{FF2B5EF4-FFF2-40B4-BE49-F238E27FC236}">
                <a16:creationId xmlns:a16="http://schemas.microsoft.com/office/drawing/2014/main" id="{82184FF4-7029-4ED7-813A-192E60608764}"/>
              </a:ext>
              <a:ext uri="{C183D7F6-B498-43B3-948B-1728B52AA6E4}">
                <adec:decorative xmlns:adec="http://schemas.microsoft.com/office/drawing/2017/decorative" val="1"/>
              </a:ext>
            </a:extLst>
          </p:cNvPr>
          <p:cNvSpPr>
            <a:spLocks noChangeAspect="1"/>
          </p:cNvSpPr>
          <p:nvPr/>
        </p:nvSpPr>
        <p:spPr>
          <a:xfrm rot="2700000">
            <a:off x="10834944" y="17126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 uri="{C183D7F6-B498-43B3-948B-1728B52AA6E4}">
                <adec:decorative xmlns:adec="http://schemas.microsoft.com/office/drawing/2017/decorative" val="1"/>
              </a:ext>
            </a:extLst>
          </p:cNvPr>
          <p:cNvSpPr/>
          <p:nvPr/>
        </p:nvSpPr>
        <p:spPr>
          <a:xfrm rot="8100000">
            <a:off x="10849344" y="51834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 uri="{C183D7F6-B498-43B3-948B-1728B52AA6E4}">
                <adec:decorative xmlns:adec="http://schemas.microsoft.com/office/drawing/2017/decorative" val="1"/>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Title 1">
            <a:extLst>
              <a:ext uri="{FF2B5EF4-FFF2-40B4-BE49-F238E27FC236}">
                <a16:creationId xmlns:a16="http://schemas.microsoft.com/office/drawing/2014/main" id="{EBCCE83C-72C8-4181-8D03-7CFB23A6FF2D}"/>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16" name="Text Placeholder 2">
            <a:extLst>
              <a:ext uri="{FF2B5EF4-FFF2-40B4-BE49-F238E27FC236}">
                <a16:creationId xmlns:a16="http://schemas.microsoft.com/office/drawing/2014/main" id="{C6FCDFCC-38D1-43A4-918F-491DBA6B2CF6}"/>
              </a:ext>
            </a:extLst>
          </p:cNvPr>
          <p:cNvSpPr>
            <a:spLocks noGrp="1"/>
          </p:cNvSpPr>
          <p:nvPr>
            <p:ph type="body" idx="1"/>
          </p:nvPr>
        </p:nvSpPr>
        <p:spPr>
          <a:xfrm>
            <a:off x="550864" y="1731375"/>
            <a:ext cx="3563936" cy="535354"/>
          </a:xfrm>
        </p:spPr>
        <p:txBody>
          <a:bodyPr anchor="b">
            <a:noAutofit/>
          </a:bodyPr>
          <a:lstStyle>
            <a:lvl1pPr marL="0" indent="0">
              <a:buNone/>
              <a:defRPr sz="20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7" name="Content Placeholder 3">
            <a:extLst>
              <a:ext uri="{FF2B5EF4-FFF2-40B4-BE49-F238E27FC236}">
                <a16:creationId xmlns:a16="http://schemas.microsoft.com/office/drawing/2014/main" id="{8A9CB740-8581-4D62-8481-7ECBBEDA7219}"/>
              </a:ext>
            </a:extLst>
          </p:cNvPr>
          <p:cNvSpPr>
            <a:spLocks noGrp="1"/>
          </p:cNvSpPr>
          <p:nvPr>
            <p:ph sz="half" idx="2"/>
          </p:nvPr>
        </p:nvSpPr>
        <p:spPr>
          <a:xfrm>
            <a:off x="559476" y="2432304"/>
            <a:ext cx="3563936" cy="3515555"/>
          </a:xfrm>
        </p:spPr>
        <p:txBody>
          <a:bodyPr>
            <a:noAutofit/>
          </a:bodyPr>
          <a:lstStyle>
            <a:lvl1pPr>
              <a:defRPr sz="1800"/>
            </a:lvl1pPr>
            <a:lvl2pPr>
              <a:defRPr sz="1800"/>
            </a:lvl2pPr>
            <a:lvl3pPr>
              <a:defRPr sz="18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2" name="Text Placeholder 4">
            <a:extLst>
              <a:ext uri="{FF2B5EF4-FFF2-40B4-BE49-F238E27FC236}">
                <a16:creationId xmlns:a16="http://schemas.microsoft.com/office/drawing/2014/main" id="{AB16E493-D962-46EC-BBB8-D7E68A640438}"/>
              </a:ext>
            </a:extLst>
          </p:cNvPr>
          <p:cNvSpPr>
            <a:spLocks noGrp="1"/>
          </p:cNvSpPr>
          <p:nvPr>
            <p:ph type="body" sz="quarter" idx="13"/>
          </p:nvPr>
        </p:nvSpPr>
        <p:spPr>
          <a:xfrm>
            <a:off x="4341573"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a:t>Click to edit Master text styles</a:t>
            </a:r>
          </a:p>
        </p:txBody>
      </p:sp>
      <p:sp>
        <p:nvSpPr>
          <p:cNvPr id="23" name="Content Placeholder 5">
            <a:extLst>
              <a:ext uri="{FF2B5EF4-FFF2-40B4-BE49-F238E27FC236}">
                <a16:creationId xmlns:a16="http://schemas.microsoft.com/office/drawing/2014/main" id="{88CC7C67-1BA6-42A6-B9D3-8EDF70A3DB38}"/>
              </a:ext>
            </a:extLst>
          </p:cNvPr>
          <p:cNvSpPr>
            <a:spLocks noGrp="1"/>
          </p:cNvSpPr>
          <p:nvPr>
            <p:ph sz="quarter" idx="14"/>
          </p:nvPr>
        </p:nvSpPr>
        <p:spPr>
          <a:xfrm>
            <a:off x="4341573"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C17092A6-D0E6-4EF2-B3B8-AE35438D4D77}"/>
              </a:ext>
            </a:extLst>
          </p:cNvPr>
          <p:cNvSpPr>
            <a:spLocks noGrp="1"/>
          </p:cNvSpPr>
          <p:nvPr>
            <p:ph type="body" sz="quarter" idx="3" hasCustomPrompt="1"/>
          </p:nvPr>
        </p:nvSpPr>
        <p:spPr>
          <a:xfrm>
            <a:off x="8139659" y="1731375"/>
            <a:ext cx="3566160" cy="535354"/>
          </a:xfrm>
        </p:spPr>
        <p:txBody>
          <a:bodyPr vert="horz" wrap="square" lIns="0" tIns="0" rIns="0" bIns="0" rtlCol="0" anchor="b">
            <a:noAutofit/>
          </a:bodyPr>
          <a:lstStyle>
            <a:lvl1pPr>
              <a:buNone/>
              <a:defRPr lang="en-US" sz="2000" b="0" cap="all" spc="200" baseline="0" dirty="0">
                <a:solidFill>
                  <a:schemeClr val="tx1"/>
                </a:solidFill>
              </a:defRPr>
            </a:lvl1pPr>
          </a:lstStyle>
          <a:p>
            <a:pPr marL="228600" lvl="0" indent="-228600"/>
            <a:r>
              <a:rPr lang="en-US" dirty="0"/>
              <a:t>Click to EDIT</a:t>
            </a:r>
          </a:p>
        </p:txBody>
      </p:sp>
      <p:sp>
        <p:nvSpPr>
          <p:cNvPr id="21" name="Content Placeholder 5">
            <a:extLst>
              <a:ext uri="{FF2B5EF4-FFF2-40B4-BE49-F238E27FC236}">
                <a16:creationId xmlns:a16="http://schemas.microsoft.com/office/drawing/2014/main" id="{4534254A-2561-400F-87CB-18A8D3538124}"/>
              </a:ext>
            </a:extLst>
          </p:cNvPr>
          <p:cNvSpPr>
            <a:spLocks noGrp="1"/>
          </p:cNvSpPr>
          <p:nvPr>
            <p:ph sz="quarter" idx="4"/>
          </p:nvPr>
        </p:nvSpPr>
        <p:spPr>
          <a:xfrm>
            <a:off x="8139659" y="2427370"/>
            <a:ext cx="3508755" cy="3515555"/>
          </a:xfrm>
        </p:spPr>
        <p:txBody>
          <a:bodyPr>
            <a:noAutofit/>
          </a:bodyPr>
          <a:lstStyle>
            <a:lvl1pPr>
              <a:defRPr sz="1700"/>
            </a:lvl1pPr>
            <a:lvl2pPr>
              <a:defRPr sz="1700"/>
            </a:lvl2pPr>
            <a:lvl3pPr>
              <a:defRPr sz="1700"/>
            </a:lvl3pPr>
            <a:lvl4pPr>
              <a:defRPr sz="1700"/>
            </a:lvl4pPr>
            <a:lvl5pPr>
              <a:defRPr sz="17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22852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2_Summary">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E949202B-67AE-417A-A336-DF5257FFDCF0}"/>
              </a:ext>
            </a:extLst>
          </p:cNvPr>
          <p:cNvSpPr>
            <a:spLocks noGrp="1"/>
          </p:cNvSpPr>
          <p:nvPr>
            <p:ph type="title"/>
          </p:nvPr>
        </p:nvSpPr>
        <p:spPr>
          <a:xfrm>
            <a:off x="550863" y="4508500"/>
            <a:ext cx="4500562" cy="1562959"/>
          </a:xfrm>
        </p:spPr>
        <p:txBody>
          <a:bodyPr wrap="square" anchor="t" anchorCtr="0">
            <a:noAutofit/>
          </a:bodyPr>
          <a:lstStyle/>
          <a:p>
            <a:r>
              <a:rPr lang="en-US"/>
              <a:t>Click to edit Master title style</a:t>
            </a:r>
          </a:p>
        </p:txBody>
      </p:sp>
      <p:sp>
        <p:nvSpPr>
          <p:cNvPr id="10" name="Picture Placeholder 9">
            <a:extLst>
              <a:ext uri="{FF2B5EF4-FFF2-40B4-BE49-F238E27FC236}">
                <a16:creationId xmlns:a16="http://schemas.microsoft.com/office/drawing/2014/main" id="{1786D546-2834-435F-950F-DCEFE654B3B1}"/>
              </a:ext>
            </a:extLst>
          </p:cNvPr>
          <p:cNvSpPr>
            <a:spLocks noGrp="1"/>
          </p:cNvSpPr>
          <p:nvPr>
            <p:ph type="pic" sz="quarter" idx="13"/>
          </p:nvPr>
        </p:nvSpPr>
        <p:spPr>
          <a:xfrm>
            <a:off x="0" y="0"/>
            <a:ext cx="12192000" cy="3776472"/>
          </a:xfrm>
          <a:solidFill>
            <a:schemeClr val="accent5"/>
          </a:solidFill>
        </p:spPr>
        <p:txBody>
          <a:bodyPr>
            <a:noAutofit/>
          </a:bodyPr>
          <a:lstStyle/>
          <a:p>
            <a:r>
              <a:rPr lang="en-US"/>
              <a:t>Click icon to add picture</a:t>
            </a:r>
          </a:p>
        </p:txBody>
      </p:sp>
      <p:sp>
        <p:nvSpPr>
          <p:cNvPr id="7" name="Content Placeholder 6">
            <a:extLst>
              <a:ext uri="{FF2B5EF4-FFF2-40B4-BE49-F238E27FC236}">
                <a16:creationId xmlns:a16="http://schemas.microsoft.com/office/drawing/2014/main" id="{3BD763BD-EAC5-4DB8-81AF-9743BB6A9576}"/>
              </a:ext>
            </a:extLst>
          </p:cNvPr>
          <p:cNvSpPr>
            <a:spLocks noGrp="1"/>
          </p:cNvSpPr>
          <p:nvPr>
            <p:ph sz="quarter" idx="15"/>
          </p:nvPr>
        </p:nvSpPr>
        <p:spPr>
          <a:xfrm>
            <a:off x="5262411" y="4508500"/>
            <a:ext cx="6221412" cy="1563688"/>
          </a:xfrm>
        </p:spPr>
        <p:txBody>
          <a:bodyPr>
            <a:noAutofit/>
          </a:bodyPr>
          <a:lstStyle>
            <a:lvl1pPr marL="0" indent="0">
              <a:buNone/>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8" name="Oval 7">
            <a:extLst>
              <a:ext uri="{FF2B5EF4-FFF2-40B4-BE49-F238E27FC236}">
                <a16:creationId xmlns:a16="http://schemas.microsoft.com/office/drawing/2014/main" id="{446AF837-10C6-44A5-B8D6-960A57487B43}"/>
              </a:ext>
              <a:ext uri="{C183D7F6-B498-43B3-948B-1728B52AA6E4}">
                <adec:decorative xmlns:adec="http://schemas.microsoft.com/office/drawing/2017/decorative" val="1"/>
              </a:ext>
            </a:extLst>
          </p:cNvPr>
          <p:cNvSpPr>
            <a:spLocks noChangeAspect="1"/>
          </p:cNvSpPr>
          <p:nvPr userDrawn="1"/>
        </p:nvSpPr>
        <p:spPr>
          <a:xfrm>
            <a:off x="1225773" y="385222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14254770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3_Closing">
    <p:spTree>
      <p:nvGrpSpPr>
        <p:cNvPr id="1" name=""/>
        <p:cNvGrpSpPr/>
        <p:nvPr/>
      </p:nvGrpSpPr>
      <p:grpSpPr>
        <a:xfrm>
          <a:off x="0" y="0"/>
          <a:ext cx="0" cy="0"/>
          <a:chOff x="0" y="0"/>
          <a:chExt cx="0" cy="0"/>
        </a:xfrm>
      </p:grpSpPr>
      <p:sp>
        <p:nvSpPr>
          <p:cNvPr id="28" name="Title 1">
            <a:extLst>
              <a:ext uri="{FF2B5EF4-FFF2-40B4-BE49-F238E27FC236}">
                <a16:creationId xmlns:a16="http://schemas.microsoft.com/office/drawing/2014/main" id="{97246E34-E6EE-4BF3-A0D3-A20868B5A594}"/>
              </a:ext>
            </a:extLst>
          </p:cNvPr>
          <p:cNvSpPr>
            <a:spLocks noGrp="1"/>
          </p:cNvSpPr>
          <p:nvPr>
            <p:ph type="ctrTitle"/>
          </p:nvPr>
        </p:nvSpPr>
        <p:spPr>
          <a:xfrm>
            <a:off x="550863" y="549275"/>
            <a:ext cx="5437187" cy="2986234"/>
          </a:xfrm>
        </p:spPr>
        <p:txBody>
          <a:bodyPr anchor="b" anchorCtr="0">
            <a:noAutofit/>
          </a:bodyPr>
          <a:lstStyle/>
          <a:p>
            <a:r>
              <a:rPr lang="en-US"/>
              <a:t>Click to edit Master title style</a:t>
            </a:r>
            <a:endParaRPr lang="en-US" dirty="0"/>
          </a:p>
        </p:txBody>
      </p:sp>
      <p:sp>
        <p:nvSpPr>
          <p:cNvPr id="31" name="Subtitle 2">
            <a:extLst>
              <a:ext uri="{FF2B5EF4-FFF2-40B4-BE49-F238E27FC236}">
                <a16:creationId xmlns:a16="http://schemas.microsoft.com/office/drawing/2014/main" id="{45BE5FFB-47D1-4474-B6CA-C3C936DF285E}"/>
              </a:ext>
            </a:extLst>
          </p:cNvPr>
          <p:cNvSpPr>
            <a:spLocks noGrp="1"/>
          </p:cNvSpPr>
          <p:nvPr>
            <p:ph type="subTitle" idx="1"/>
          </p:nvPr>
        </p:nvSpPr>
        <p:spPr>
          <a:xfrm>
            <a:off x="550863" y="3827610"/>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40" name="Picture Placeholder 39">
            <a:extLst>
              <a:ext uri="{FF2B5EF4-FFF2-40B4-BE49-F238E27FC236}">
                <a16:creationId xmlns:a16="http://schemas.microsoft.com/office/drawing/2014/main" id="{008D9209-1A62-4AC3-BF92-94348A9BC06B}"/>
              </a:ext>
            </a:extLst>
          </p:cNvPr>
          <p:cNvSpPr>
            <a:spLocks noGrp="1"/>
          </p:cNvSpPr>
          <p:nvPr>
            <p:ph type="pic" sz="quarter" idx="15"/>
          </p:nvPr>
        </p:nvSpPr>
        <p:spPr>
          <a:xfrm>
            <a:off x="6556248" y="548640"/>
            <a:ext cx="5084064" cy="2880360"/>
          </a:xfrm>
          <a:solidFill>
            <a:schemeClr val="accent5"/>
          </a:solidFill>
        </p:spPr>
        <p:txBody>
          <a:bodyPr>
            <a:noAutofit/>
          </a:bodyPr>
          <a:lstStyle/>
          <a:p>
            <a:r>
              <a:rPr lang="en-US"/>
              <a:t>Click icon to add picture</a:t>
            </a:r>
            <a:endParaRPr lang="en-US" dirty="0"/>
          </a:p>
        </p:txBody>
      </p:sp>
      <p:sp>
        <p:nvSpPr>
          <p:cNvPr id="42" name="Picture Placeholder 41">
            <a:extLst>
              <a:ext uri="{FF2B5EF4-FFF2-40B4-BE49-F238E27FC236}">
                <a16:creationId xmlns:a16="http://schemas.microsoft.com/office/drawing/2014/main" id="{FADBFB6B-1787-4549-91B6-D748C66B13C6}"/>
              </a:ext>
            </a:extLst>
          </p:cNvPr>
          <p:cNvSpPr>
            <a:spLocks noGrp="1"/>
          </p:cNvSpPr>
          <p:nvPr>
            <p:ph type="pic" sz="quarter" idx="16"/>
          </p:nvPr>
        </p:nvSpPr>
        <p:spPr>
          <a:xfrm>
            <a:off x="6556248" y="3429000"/>
            <a:ext cx="5084064" cy="2880360"/>
          </a:xfrm>
          <a:solidFill>
            <a:schemeClr val="accent5"/>
          </a:solidFill>
        </p:spPr>
        <p:txBody>
          <a:bodyPr>
            <a:noAutofit/>
          </a:bodyPr>
          <a:lstStyle/>
          <a:p>
            <a:r>
              <a:rPr lang="en-US"/>
              <a:t>Click icon to add picture</a:t>
            </a:r>
          </a:p>
        </p:txBody>
      </p:sp>
      <p:grpSp>
        <p:nvGrpSpPr>
          <p:cNvPr id="43" name="Group 42">
            <a:extLst>
              <a:ext uri="{FF2B5EF4-FFF2-40B4-BE49-F238E27FC236}">
                <a16:creationId xmlns:a16="http://schemas.microsoft.com/office/drawing/2014/main" id="{06966E3E-9B30-4375-AC9A-23256CC87D25}"/>
              </a:ext>
              <a:ext uri="{C183D7F6-B498-43B3-948B-1728B52AA6E4}">
                <adec:decorative xmlns:adec="http://schemas.microsoft.com/office/drawing/2017/decorative" val="1"/>
              </a:ext>
            </a:extLst>
          </p:cNvPr>
          <p:cNvGrpSpPr/>
          <p:nvPr userDrawn="1"/>
        </p:nvGrpSpPr>
        <p:grpSpPr>
          <a:xfrm>
            <a:off x="11161347" y="125399"/>
            <a:ext cx="1404698" cy="1155641"/>
            <a:chOff x="11161347" y="125399"/>
            <a:chExt cx="1404698" cy="1155641"/>
          </a:xfrm>
        </p:grpSpPr>
        <p:sp>
          <p:nvSpPr>
            <p:cNvPr id="44" name="Freeform: Shape 43">
              <a:extLst>
                <a:ext uri="{FF2B5EF4-FFF2-40B4-BE49-F238E27FC236}">
                  <a16:creationId xmlns:a16="http://schemas.microsoft.com/office/drawing/2014/main" id="{4EBBC5A2-A37E-47DF-9230-9A75067F1883}"/>
                </a:ext>
              </a:extLst>
            </p:cNvPr>
            <p:cNvSpPr>
              <a:spLocks noChangeAspect="1"/>
            </p:cNvSpPr>
            <p:nvPr/>
          </p:nvSpPr>
          <p:spPr>
            <a:xfrm rot="18900000">
              <a:off x="11161347" y="125399"/>
              <a:ext cx="1341675" cy="926985"/>
            </a:xfrm>
            <a:custGeom>
              <a:avLst/>
              <a:gdLst>
                <a:gd name="connsiteX0" fmla="*/ 1049126 w 1341675"/>
                <a:gd name="connsiteY0" fmla="*/ 8962 h 926985"/>
                <a:gd name="connsiteX1" fmla="*/ 1341675 w 1341675"/>
                <a:gd name="connsiteY1" fmla="*/ 301511 h 926985"/>
                <a:gd name="connsiteX2" fmla="*/ 1130649 w 1341675"/>
                <a:gd name="connsiteY2" fmla="*/ 512537 h 926985"/>
                <a:gd name="connsiteX3" fmla="*/ 1107397 w 1341675"/>
                <a:gd name="connsiteY3" fmla="*/ 499917 h 926985"/>
                <a:gd name="connsiteX4" fmla="*/ 926985 w 1341675"/>
                <a:gd name="connsiteY4" fmla="*/ 463493 h 926985"/>
                <a:gd name="connsiteX5" fmla="*/ 463493 w 1341675"/>
                <a:gd name="connsiteY5" fmla="*/ 926985 h 926985"/>
                <a:gd name="connsiteX6" fmla="*/ 0 w 1341675"/>
                <a:gd name="connsiteY6" fmla="*/ 926985 h 926985"/>
                <a:gd name="connsiteX7" fmla="*/ 926985 w 1341675"/>
                <a:gd name="connsiteY7" fmla="*/ 0 h 926985"/>
                <a:gd name="connsiteX8" fmla="*/ 1021763 w 1341675"/>
                <a:gd name="connsiteY8" fmla="*/ 4786 h 926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41675" h="926985">
                  <a:moveTo>
                    <a:pt x="1049126" y="8962"/>
                  </a:moveTo>
                  <a:lnTo>
                    <a:pt x="1341675" y="301511"/>
                  </a:lnTo>
                  <a:lnTo>
                    <a:pt x="1130649" y="512537"/>
                  </a:lnTo>
                  <a:lnTo>
                    <a:pt x="1107397" y="499917"/>
                  </a:lnTo>
                  <a:cubicBezTo>
                    <a:pt x="1051945" y="476462"/>
                    <a:pt x="990979" y="463493"/>
                    <a:pt x="926985" y="463493"/>
                  </a:cubicBezTo>
                  <a:cubicBezTo>
                    <a:pt x="671005" y="463493"/>
                    <a:pt x="463493" y="671005"/>
                    <a:pt x="463493" y="926985"/>
                  </a:cubicBezTo>
                  <a:lnTo>
                    <a:pt x="0" y="926985"/>
                  </a:lnTo>
                  <a:cubicBezTo>
                    <a:pt x="0" y="415026"/>
                    <a:pt x="415025" y="0"/>
                    <a:pt x="926985" y="0"/>
                  </a:cubicBezTo>
                  <a:cubicBezTo>
                    <a:pt x="958982" y="0"/>
                    <a:pt x="990601" y="1621"/>
                    <a:pt x="1021763" y="4786"/>
                  </a:cubicBezTo>
                  <a:close/>
                </a:path>
              </a:pathLst>
            </a:custGeom>
            <a:solidFill>
              <a:schemeClr val="bg2"/>
            </a:solidFill>
            <a:ln>
              <a:noFill/>
            </a:ln>
            <a:effectLst>
              <a:innerShdw blurRad="254000" dist="50800" dir="54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45" name="Oval 44">
              <a:extLst>
                <a:ext uri="{FF2B5EF4-FFF2-40B4-BE49-F238E27FC236}">
                  <a16:creationId xmlns:a16="http://schemas.microsoft.com/office/drawing/2014/main" id="{11781B9A-C230-4FFC-90A8-E0571B1DEDA7}"/>
                </a:ext>
              </a:extLst>
            </p:cNvPr>
            <p:cNvSpPr/>
            <p:nvPr/>
          </p:nvSpPr>
          <p:spPr>
            <a:xfrm rot="2700000">
              <a:off x="11798454" y="994196"/>
              <a:ext cx="107098" cy="466589"/>
            </a:xfrm>
            <a:prstGeom prst="ellipse">
              <a:avLst/>
            </a:prstGeom>
            <a:solidFill>
              <a:schemeClr val="bg2"/>
            </a:solidFill>
            <a:ln>
              <a:noFill/>
            </a:ln>
            <a:effectLst>
              <a:innerShdw blurRad="63500" dist="254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6" name="Freeform: Shape 45">
              <a:extLst>
                <a:ext uri="{FF2B5EF4-FFF2-40B4-BE49-F238E27FC236}">
                  <a16:creationId xmlns:a16="http://schemas.microsoft.com/office/drawing/2014/main" id="{3295925C-3570-40F1-B3CE-07D947ED4643}"/>
                </a:ext>
              </a:extLst>
            </p:cNvPr>
            <p:cNvSpPr>
              <a:spLocks noChangeAspect="1"/>
            </p:cNvSpPr>
            <p:nvPr/>
          </p:nvSpPr>
          <p:spPr>
            <a:xfrm rot="18900000">
              <a:off x="11228590" y="129580"/>
              <a:ext cx="1337455" cy="1042921"/>
            </a:xfrm>
            <a:custGeom>
              <a:avLst/>
              <a:gdLst>
                <a:gd name="connsiteX0" fmla="*/ 1084058 w 1337455"/>
                <a:gd name="connsiteY0" fmla="*/ 16081 h 1042921"/>
                <a:gd name="connsiteX1" fmla="*/ 1337455 w 1337455"/>
                <a:gd name="connsiteY1" fmla="*/ 269477 h 1042921"/>
                <a:gd name="connsiteX2" fmla="*/ 1060775 w 1337455"/>
                <a:gd name="connsiteY2" fmla="*/ 546158 h 1042921"/>
                <a:gd name="connsiteX3" fmla="*/ 1020394 w 1337455"/>
                <a:gd name="connsiteY3" fmla="*/ 532055 h 1042921"/>
                <a:gd name="connsiteX4" fmla="*/ 926985 w 1337455"/>
                <a:gd name="connsiteY4" fmla="*/ 521461 h 1042921"/>
                <a:gd name="connsiteX5" fmla="*/ 463492 w 1337455"/>
                <a:gd name="connsiteY5" fmla="*/ 1042921 h 1042921"/>
                <a:gd name="connsiteX6" fmla="*/ 0 w 1337455"/>
                <a:gd name="connsiteY6" fmla="*/ 1042921 h 1042921"/>
                <a:gd name="connsiteX7" fmla="*/ 926984 w 1337455"/>
                <a:gd name="connsiteY7" fmla="*/ 0 h 1042921"/>
                <a:gd name="connsiteX8" fmla="*/ 1021763 w 1337455"/>
                <a:gd name="connsiteY8" fmla="*/ 5384 h 1042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7455" h="1042921">
                  <a:moveTo>
                    <a:pt x="1084058" y="16081"/>
                  </a:moveTo>
                  <a:lnTo>
                    <a:pt x="1337455" y="269477"/>
                  </a:lnTo>
                  <a:lnTo>
                    <a:pt x="1060775" y="546158"/>
                  </a:lnTo>
                  <a:lnTo>
                    <a:pt x="1020394" y="532055"/>
                  </a:lnTo>
                  <a:cubicBezTo>
                    <a:pt x="990222" y="525109"/>
                    <a:pt x="958982" y="521461"/>
                    <a:pt x="926985" y="521461"/>
                  </a:cubicBezTo>
                  <a:cubicBezTo>
                    <a:pt x="671005" y="521461"/>
                    <a:pt x="463493" y="754927"/>
                    <a:pt x="463492" y="1042921"/>
                  </a:cubicBezTo>
                  <a:lnTo>
                    <a:pt x="0" y="1042921"/>
                  </a:lnTo>
                  <a:cubicBezTo>
                    <a:pt x="0" y="466932"/>
                    <a:pt x="415025" y="0"/>
                    <a:pt x="926984" y="0"/>
                  </a:cubicBezTo>
                  <a:cubicBezTo>
                    <a:pt x="958982" y="0"/>
                    <a:pt x="990600" y="1824"/>
                    <a:pt x="1021763" y="5384"/>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grpSp>
      <p:grpSp>
        <p:nvGrpSpPr>
          <p:cNvPr id="15" name="Group 14">
            <a:extLst>
              <a:ext uri="{FF2B5EF4-FFF2-40B4-BE49-F238E27FC236}">
                <a16:creationId xmlns:a16="http://schemas.microsoft.com/office/drawing/2014/main" id="{394664AE-6DC5-428F-9AC4-5A8F67571F72}"/>
              </a:ext>
              <a:ext uri="{C183D7F6-B498-43B3-948B-1728B52AA6E4}">
                <adec:decorative xmlns:adec="http://schemas.microsoft.com/office/drawing/2017/decorative" val="1"/>
              </a:ext>
            </a:extLst>
          </p:cNvPr>
          <p:cNvGrpSpPr/>
          <p:nvPr userDrawn="1"/>
        </p:nvGrpSpPr>
        <p:grpSpPr>
          <a:xfrm>
            <a:off x="594036" y="5610392"/>
            <a:ext cx="667802" cy="631474"/>
            <a:chOff x="10478914" y="1506691"/>
            <a:chExt cx="667802" cy="631474"/>
          </a:xfrm>
        </p:grpSpPr>
        <p:sp>
          <p:nvSpPr>
            <p:cNvPr id="16" name="Freeform: Shape 15">
              <a:extLst>
                <a:ext uri="{FF2B5EF4-FFF2-40B4-BE49-F238E27FC236}">
                  <a16:creationId xmlns:a16="http://schemas.microsoft.com/office/drawing/2014/main" id="{8288F304-7DF7-42FB-BD6F-D575128A1DDE}"/>
                </a:ext>
              </a:extLst>
            </p:cNvPr>
            <p:cNvSpPr>
              <a:spLocks noChangeAspect="1"/>
            </p:cNvSpPr>
            <p:nvPr/>
          </p:nvSpPr>
          <p:spPr>
            <a:xfrm rot="8100000">
              <a:off x="10606715" y="1506691"/>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104835D9-7DE9-4DDD-A6C2-1C526822700A}"/>
                </a:ext>
              </a:extLst>
            </p:cNvPr>
            <p:cNvSpPr/>
            <p:nvPr/>
          </p:nvSpPr>
          <p:spPr>
            <a:xfrm rot="13500000">
              <a:off x="10613915" y="1424627"/>
              <a:ext cx="270000" cy="540001"/>
            </a:xfrm>
            <a:prstGeom prst="ellipse">
              <a:avLst/>
            </a:prstGeom>
            <a:solidFill>
              <a:schemeClr val="bg2">
                <a:lumMod val="90000"/>
                <a:lumOff val="10000"/>
              </a:schemeClr>
            </a:soli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 name="Date Placeholder 4">
            <a:extLst>
              <a:ext uri="{FF2B5EF4-FFF2-40B4-BE49-F238E27FC236}">
                <a16:creationId xmlns:a16="http://schemas.microsoft.com/office/drawing/2014/main" id="{E57D2D6F-49E8-4217-A908-2D9E4358358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91C4440-6B8D-4A24-A807-8B1302A3DFAF}"/>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76CFE189-E20B-4108-B290-24442433651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7" name="Oval 16">
            <a:extLst>
              <a:ext uri="{FF2B5EF4-FFF2-40B4-BE49-F238E27FC236}">
                <a16:creationId xmlns:a16="http://schemas.microsoft.com/office/drawing/2014/main" id="{83C43C1C-00B3-40E0-B073-B8C56206D07D}"/>
              </a:ext>
              <a:ext uri="{C183D7F6-B498-43B3-948B-1728B52AA6E4}">
                <adec:decorative xmlns:adec="http://schemas.microsoft.com/office/drawing/2017/decorative" val="1"/>
              </a:ext>
            </a:extLst>
          </p:cNvPr>
          <p:cNvSpPr>
            <a:spLocks noChangeAspect="1"/>
          </p:cNvSpPr>
          <p:nvPr userDrawn="1"/>
        </p:nvSpPr>
        <p:spPr>
          <a:xfrm>
            <a:off x="5303845" y="5427212"/>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extLst>
      <p:ext uri="{BB962C8B-B14F-4D97-AF65-F5344CB8AC3E}">
        <p14:creationId xmlns:p14="http://schemas.microsoft.com/office/powerpoint/2010/main" val="7273191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7394-0A20-4CF6-9066-CFC2C1C9D30F}"/>
              </a:ext>
            </a:extLst>
          </p:cNvPr>
          <p:cNvSpPr>
            <a:spLocks noGrp="1"/>
          </p:cNvSpPr>
          <p:nvPr>
            <p:ph type="ctrTitle"/>
          </p:nvPr>
        </p:nvSpPr>
        <p:spPr>
          <a:xfrm>
            <a:off x="3359149" y="389840"/>
            <a:ext cx="8281987" cy="2954655"/>
          </a:xfrm>
        </p:spPr>
        <p:txBody>
          <a:bodyPr anchor="t" anchorCtr="0">
            <a:noAutofit/>
          </a:bodyPr>
          <a:lstStyle>
            <a:lvl1pPr algn="l">
              <a:lnSpc>
                <a:spcPct val="100000"/>
              </a:lnSpc>
              <a:defRPr sz="6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F10971F-8922-4B23-9C80-0643D7E35026}"/>
              </a:ext>
            </a:extLst>
          </p:cNvPr>
          <p:cNvSpPr>
            <a:spLocks noGrp="1"/>
          </p:cNvSpPr>
          <p:nvPr>
            <p:ph type="subTitle" idx="1"/>
          </p:nvPr>
        </p:nvSpPr>
        <p:spPr>
          <a:xfrm>
            <a:off x="3359149" y="3536951"/>
            <a:ext cx="8281989" cy="2555874"/>
          </a:xfrm>
        </p:spPr>
        <p:txBody>
          <a:bodyPr>
            <a:noAutofit/>
          </a:bodyPr>
          <a:lstStyle>
            <a:lvl1pPr marL="0" indent="0" algn="l">
              <a:lnSpc>
                <a:spcPct val="100000"/>
              </a:lnSpc>
              <a:buNone/>
              <a:defRPr sz="2400">
                <a:solidFill>
                  <a:schemeClr val="tx1">
                    <a:alpha val="8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8B1BC074-1090-47AF-BDE8-3859BF574BA6}"/>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F1D6522F-D41A-4734-8BD1-BD6E5A37D04C}"/>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D74D4206-406C-42A3-BBD4-44C04318093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9" name="Freeform: Shape 18">
            <a:extLst>
              <a:ext uri="{FF2B5EF4-FFF2-40B4-BE49-F238E27FC236}">
                <a16:creationId xmlns:a16="http://schemas.microsoft.com/office/drawing/2014/main" id="{82184FF4-7029-4ED7-813A-192E60608764}"/>
              </a:ext>
            </a:extLst>
          </p:cNvPr>
          <p:cNvSpPr>
            <a:spLocks noChangeAspect="1"/>
          </p:cNvSpPr>
          <p:nvPr/>
        </p:nvSpPr>
        <p:spPr>
          <a:xfrm rot="2700000">
            <a:off x="612445" y="481888"/>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AAA7AB09-557C-41AD-9113-FF9F68FA1035}"/>
              </a:ext>
            </a:extLst>
          </p:cNvPr>
          <p:cNvSpPr/>
          <p:nvPr/>
        </p:nvSpPr>
        <p:spPr>
          <a:xfrm rot="8100000">
            <a:off x="626845" y="828962"/>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5" name="Oval 24">
            <a:extLst>
              <a:ext uri="{FF2B5EF4-FFF2-40B4-BE49-F238E27FC236}">
                <a16:creationId xmlns:a16="http://schemas.microsoft.com/office/drawing/2014/main" id="{EF99ECAA-1F11-4937-BBA6-51935AB44C9D}"/>
              </a:ext>
            </a:extLst>
          </p:cNvPr>
          <p:cNvSpPr>
            <a:spLocks noChangeAspect="1"/>
          </p:cNvSpPr>
          <p:nvPr/>
        </p:nvSpPr>
        <p:spPr>
          <a:xfrm>
            <a:off x="1800802" y="247285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34" name="Group 33">
            <a:extLst>
              <a:ext uri="{FF2B5EF4-FFF2-40B4-BE49-F238E27FC236}">
                <a16:creationId xmlns:a16="http://schemas.microsoft.com/office/drawing/2014/main" id="{79DE9FAB-6BBA-4CFE-B67D-77B47F01ECA4}"/>
              </a:ext>
            </a:extLst>
          </p:cNvPr>
          <p:cNvGrpSpPr/>
          <p:nvPr/>
        </p:nvGrpSpPr>
        <p:grpSpPr>
          <a:xfrm>
            <a:off x="1329952" y="4524379"/>
            <a:ext cx="1980001" cy="1363916"/>
            <a:chOff x="4879602" y="3781429"/>
            <a:chExt cx="1980001" cy="1363916"/>
          </a:xfrm>
        </p:grpSpPr>
        <p:sp>
          <p:nvSpPr>
            <p:cNvPr id="35" name="Freeform: Shape 34">
              <a:extLst>
                <a:ext uri="{FF2B5EF4-FFF2-40B4-BE49-F238E27FC236}">
                  <a16:creationId xmlns:a16="http://schemas.microsoft.com/office/drawing/2014/main" id="{79FAC916-D9BB-4794-81B4-7C47C67E850D}"/>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36" name="Freeform: Shape 35">
              <a:extLst>
                <a:ext uri="{FF2B5EF4-FFF2-40B4-BE49-F238E27FC236}">
                  <a16:creationId xmlns:a16="http://schemas.microsoft.com/office/drawing/2014/main" id="{B5CA2231-7A65-4D16-8400-A210CC41DB73}"/>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37" name="Oval 36">
              <a:extLst>
                <a:ext uri="{FF2B5EF4-FFF2-40B4-BE49-F238E27FC236}">
                  <a16:creationId xmlns:a16="http://schemas.microsoft.com/office/drawing/2014/main" id="{4B089C8C-B82B-4704-88E2-E857A5E21529}"/>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8" name="Oval 37">
              <a:extLst>
                <a:ext uri="{FF2B5EF4-FFF2-40B4-BE49-F238E27FC236}">
                  <a16:creationId xmlns:a16="http://schemas.microsoft.com/office/drawing/2014/main" id="{434B90C8-5B4D-456E-AD99-80EF748FDD72}"/>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Tree>
    <p:extLst>
      <p:ext uri="{BB962C8B-B14F-4D97-AF65-F5344CB8AC3E}">
        <p14:creationId xmlns:p14="http://schemas.microsoft.com/office/powerpoint/2010/main" val="34123629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2" name="Oval 21">
            <a:extLst>
              <a:ext uri="{FF2B5EF4-FFF2-40B4-BE49-F238E27FC236}">
                <a16:creationId xmlns:a16="http://schemas.microsoft.com/office/drawing/2014/main" id="{94729CA3-91C4-4A89-9448-A2F0E409177A}"/>
              </a:ext>
            </a:extLst>
          </p:cNvPr>
          <p:cNvSpPr>
            <a:spLocks noChangeAspect="1"/>
          </p:cNvSpPr>
          <p:nvPr/>
        </p:nvSpPr>
        <p:spPr>
          <a:xfrm>
            <a:off x="11069864" y="333375"/>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3" name="Group 12">
            <a:extLst>
              <a:ext uri="{FF2B5EF4-FFF2-40B4-BE49-F238E27FC236}">
                <a16:creationId xmlns:a16="http://schemas.microsoft.com/office/drawing/2014/main" id="{168347B7-45FA-4A01-924D-DC385B720B3E}"/>
              </a:ext>
            </a:extLst>
          </p:cNvPr>
          <p:cNvGrpSpPr/>
          <p:nvPr/>
        </p:nvGrpSpPr>
        <p:grpSpPr>
          <a:xfrm>
            <a:off x="331786" y="5528198"/>
            <a:ext cx="631474" cy="667800"/>
            <a:chOff x="2994153" y="1378666"/>
            <a:chExt cx="631474" cy="667800"/>
          </a:xfrm>
        </p:grpSpPr>
        <p:sp>
          <p:nvSpPr>
            <p:cNvPr id="20" name="Freeform: Shape 19">
              <a:extLst>
                <a:ext uri="{FF2B5EF4-FFF2-40B4-BE49-F238E27FC236}">
                  <a16:creationId xmlns:a16="http://schemas.microsoft.com/office/drawing/2014/main" id="{31167DA1-25D1-4E60-A62E-42B6F56A96EC}"/>
                </a:ext>
              </a:extLst>
            </p:cNvPr>
            <p:cNvSpPr>
              <a:spLocks noChangeAspect="1"/>
            </p:cNvSpPr>
            <p:nvPr/>
          </p:nvSpPr>
          <p:spPr>
            <a:xfrm rot="2700000">
              <a:off x="3039890" y="1332929"/>
              <a:ext cx="540000"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Oval 20">
              <a:extLst>
                <a:ext uri="{FF2B5EF4-FFF2-40B4-BE49-F238E27FC236}">
                  <a16:creationId xmlns:a16="http://schemas.microsoft.com/office/drawing/2014/main" id="{6B7B7215-A661-477E-91D0-CDBE5564D2B9}"/>
                </a:ext>
              </a:extLst>
            </p:cNvPr>
            <p:cNvSpPr/>
            <p:nvPr/>
          </p:nvSpPr>
          <p:spPr>
            <a:xfrm rot="8100000">
              <a:off x="3047090" y="1506466"/>
              <a:ext cx="270000" cy="54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8978E540-142B-4A82-9C3F-E61BC190AEED}"/>
              </a:ext>
            </a:extLst>
          </p:cNvPr>
          <p:cNvSpPr>
            <a:spLocks noGrp="1"/>
          </p:cNvSpPr>
          <p:nvPr>
            <p:ph type="title"/>
          </p:nvPr>
        </p:nvSpPr>
        <p:spPr>
          <a:xfrm>
            <a:off x="550863" y="549275"/>
            <a:ext cx="11090274" cy="1332000"/>
          </a:xfrm>
        </p:spPr>
        <p:txBody>
          <a:bodyPr>
            <a:noAutofit/>
          </a:bodyPr>
          <a:lstStyle>
            <a:lvl1pPr>
              <a:lnSpc>
                <a:spcPct val="100000"/>
              </a:lnSpc>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2C6BF36-D4F5-4363-B440-BDAE50BBD4B6}"/>
              </a:ext>
            </a:extLst>
          </p:cNvPr>
          <p:cNvSpPr>
            <a:spLocks noGrp="1"/>
          </p:cNvSpPr>
          <p:nvPr>
            <p:ph sz="half" idx="1"/>
          </p:nvPr>
        </p:nvSpPr>
        <p:spPr>
          <a:xfrm>
            <a:off x="550862"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F8362910-87AA-4E67-992D-8D4822FD89FE}"/>
              </a:ext>
            </a:extLst>
          </p:cNvPr>
          <p:cNvSpPr>
            <a:spLocks noGrp="1"/>
          </p:cNvSpPr>
          <p:nvPr>
            <p:ph sz="half" idx="2"/>
          </p:nvPr>
        </p:nvSpPr>
        <p:spPr>
          <a:xfrm>
            <a:off x="6205538" y="2097175"/>
            <a:ext cx="5435600" cy="3995650"/>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B99A8AF-0998-4613-B1D8-C14ECBFFDF67}"/>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66E44EAA-B8A9-4428-A9DF-1174DA940990}"/>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19E5C381-C899-4BF9-B584-2D78074D1CB2}"/>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71650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858332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78B0BE9-88B0-4883-9BA9-CD594C400EC1}"/>
              </a:ext>
            </a:extLst>
          </p:cNvPr>
          <p:cNvGrpSpPr/>
          <p:nvPr/>
        </p:nvGrpSpPr>
        <p:grpSpPr>
          <a:xfrm>
            <a:off x="4949631" y="5111861"/>
            <a:ext cx="1262947" cy="1335600"/>
            <a:chOff x="2678417" y="2427951"/>
            <a:chExt cx="1262947" cy="1335600"/>
          </a:xfrm>
        </p:grpSpPr>
        <p:sp>
          <p:nvSpPr>
            <p:cNvPr id="11" name="Freeform: Shape 10">
              <a:extLst>
                <a:ext uri="{FF2B5EF4-FFF2-40B4-BE49-F238E27FC236}">
                  <a16:creationId xmlns:a16="http://schemas.microsoft.com/office/drawing/2014/main" id="{C59DCBF3-7AFA-4CD1-A918-BC6DDE674E6C}"/>
                </a:ext>
              </a:extLst>
            </p:cNvPr>
            <p:cNvSpPr>
              <a:spLocks noChangeAspect="1"/>
            </p:cNvSpPr>
            <p:nvPr/>
          </p:nvSpPr>
          <p:spPr>
            <a:xfrm rot="2700000">
              <a:off x="2769891" y="2336477"/>
              <a:ext cx="1080000" cy="1262947"/>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75000"/>
                    <a:lumOff val="25000"/>
                  </a:schemeClr>
                </a:gs>
                <a:gs pos="100000">
                  <a:schemeClr val="bg2"/>
                </a:gs>
              </a:gsLst>
              <a:lin ang="600000" scaled="0"/>
            </a:gradFill>
            <a:ln>
              <a:noFill/>
            </a:ln>
            <a:effectLst>
              <a:innerShdw blurRad="254000" dist="101600" dir="2700000">
                <a:schemeClr val="accent1">
                  <a:lumMod val="60000"/>
                  <a:lumOff val="4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06964A02-96E1-4654-9187-DDDE7409F75B}"/>
                </a:ext>
              </a:extLst>
            </p:cNvPr>
            <p:cNvSpPr/>
            <p:nvPr/>
          </p:nvSpPr>
          <p:spPr>
            <a:xfrm rot="8100000">
              <a:off x="2784291" y="2683551"/>
              <a:ext cx="540000" cy="1080000"/>
            </a:xfrm>
            <a:prstGeom prst="ellipse">
              <a:avLst/>
            </a:prstGeom>
            <a:gradFill>
              <a:gsLst>
                <a:gs pos="100000">
                  <a:schemeClr val="bg2">
                    <a:lumMod val="90000"/>
                    <a:lumOff val="10000"/>
                  </a:schemeClr>
                </a:gs>
                <a:gs pos="50000">
                  <a:schemeClr val="bg2">
                    <a:lumMod val="95000"/>
                    <a:lumOff val="5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2" name="Title 1">
            <a:extLst>
              <a:ext uri="{FF2B5EF4-FFF2-40B4-BE49-F238E27FC236}">
                <a16:creationId xmlns:a16="http://schemas.microsoft.com/office/drawing/2014/main" id="{BF3FF76C-A012-4CDA-8AE7-E9413955716A}"/>
              </a:ext>
            </a:extLst>
          </p:cNvPr>
          <p:cNvSpPr>
            <a:spLocks noGrp="1"/>
          </p:cNvSpPr>
          <p:nvPr>
            <p:ph type="title"/>
          </p:nvPr>
        </p:nvSpPr>
        <p:spPr>
          <a:xfrm>
            <a:off x="550863" y="549275"/>
            <a:ext cx="11090275" cy="984885"/>
          </a:xfrm>
        </p:spPr>
        <p:txBody>
          <a:bodyPr anchor="t">
            <a:noAutofit/>
          </a:bodyPr>
          <a:lstStyle>
            <a:lvl1pPr>
              <a:lnSpc>
                <a:spcPct val="100000"/>
              </a:lnSpc>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11A4C80-DC38-4641-924F-90D6078CF592}"/>
              </a:ext>
            </a:extLst>
          </p:cNvPr>
          <p:cNvSpPr>
            <a:spLocks noGrp="1"/>
          </p:cNvSpPr>
          <p:nvPr>
            <p:ph idx="1"/>
          </p:nvPr>
        </p:nvSpPr>
        <p:spPr>
          <a:xfrm>
            <a:off x="4295775" y="1750060"/>
            <a:ext cx="7345362" cy="4342765"/>
          </a:xfrm>
        </p:spPr>
        <p:txBody>
          <a:bodyPr>
            <a:noAutofit/>
          </a:bodyPr>
          <a:lstStyle>
            <a:lvl1pPr>
              <a:defRPr sz="1600"/>
            </a:lvl1pPr>
            <a:lvl2pPr>
              <a:defRPr sz="16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82C42771-D3A7-4072-85DC-B7C5E530E8AA}"/>
              </a:ext>
            </a:extLst>
          </p:cNvPr>
          <p:cNvSpPr>
            <a:spLocks noGrp="1"/>
          </p:cNvSpPr>
          <p:nvPr>
            <p:ph type="body" sz="half" idx="2"/>
          </p:nvPr>
        </p:nvSpPr>
        <p:spPr>
          <a:xfrm>
            <a:off x="550863" y="1750060"/>
            <a:ext cx="3565525" cy="4342765"/>
          </a:xfrm>
        </p:spPr>
        <p:txBody>
          <a:bodyPr>
            <a:no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BD47AB1-6EB5-4E2C-B4A7-42DC643E9FF9}"/>
              </a:ext>
            </a:extLst>
          </p:cNvPr>
          <p:cNvSpPr>
            <a:spLocks noGrp="1"/>
          </p:cNvSpPr>
          <p:nvPr>
            <p:ph type="dt" sz="half" idx="10"/>
          </p:nvPr>
        </p:nvSpPr>
        <p:spPr/>
        <p:txBody>
          <a:bodyPr>
            <a:noAutofit/>
          </a:bodyPr>
          <a:lstStyle/>
          <a:p>
            <a:r>
              <a:rPr lang="en-US"/>
              <a:t>Tuesday, February 2, 20XX</a:t>
            </a:r>
          </a:p>
        </p:txBody>
      </p:sp>
      <p:sp>
        <p:nvSpPr>
          <p:cNvPr id="6" name="Footer Placeholder 5">
            <a:extLst>
              <a:ext uri="{FF2B5EF4-FFF2-40B4-BE49-F238E27FC236}">
                <a16:creationId xmlns:a16="http://schemas.microsoft.com/office/drawing/2014/main" id="{5BA9D15F-B6ED-46E1-9840-0B625880EE4B}"/>
              </a:ext>
            </a:extLst>
          </p:cNvPr>
          <p:cNvSpPr>
            <a:spLocks noGrp="1"/>
          </p:cNvSpPr>
          <p:nvPr>
            <p:ph type="ftr" sz="quarter" idx="11"/>
          </p:nvPr>
        </p:nvSpPr>
        <p:spPr/>
        <p:txBody>
          <a:bodyPr>
            <a:noAutofit/>
          </a:bodyPr>
          <a:lstStyle/>
          <a:p>
            <a:r>
              <a:rPr lang="en-US"/>
              <a:t>Sample Footer Text</a:t>
            </a:r>
          </a:p>
        </p:txBody>
      </p:sp>
      <p:sp>
        <p:nvSpPr>
          <p:cNvPr id="7" name="Slide Number Placeholder 6">
            <a:extLst>
              <a:ext uri="{FF2B5EF4-FFF2-40B4-BE49-F238E27FC236}">
                <a16:creationId xmlns:a16="http://schemas.microsoft.com/office/drawing/2014/main" id="{CDAEB023-7A5E-4087-B75E-A38A80EE5D01}"/>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983562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Agenda">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0923D16-1EC5-4C17-ABA8-B13A1256B36F}"/>
              </a:ext>
            </a:extLst>
          </p:cNvPr>
          <p:cNvSpPr>
            <a:spLocks noGrp="1"/>
          </p:cNvSpPr>
          <p:nvPr>
            <p:ph type="title" hasCustomPrompt="1"/>
          </p:nvPr>
        </p:nvSpPr>
        <p:spPr>
          <a:xfrm>
            <a:off x="550864" y="549275"/>
            <a:ext cx="3565524" cy="1997855"/>
          </a:xfrm>
        </p:spPr>
        <p:txBody>
          <a:bodyPr wrap="square" anchor="b" anchorCtr="0">
            <a:noAutofit/>
          </a:bodyPr>
          <a:lstStyle>
            <a:lvl1pPr>
              <a:defRPr/>
            </a:lvl1pPr>
          </a:lstStyle>
          <a:p>
            <a:r>
              <a:rPr lang="en-US" dirty="0"/>
              <a:t>Click to add title</a:t>
            </a:r>
          </a:p>
        </p:txBody>
      </p:sp>
      <p:sp>
        <p:nvSpPr>
          <p:cNvPr id="7" name="Content Placeholder 2">
            <a:extLst>
              <a:ext uri="{FF2B5EF4-FFF2-40B4-BE49-F238E27FC236}">
                <a16:creationId xmlns:a16="http://schemas.microsoft.com/office/drawing/2014/main" id="{50294D8B-CF64-4C26-8C78-57A375E7D33B}"/>
              </a:ext>
            </a:extLst>
          </p:cNvPr>
          <p:cNvSpPr>
            <a:spLocks noGrp="1"/>
          </p:cNvSpPr>
          <p:nvPr>
            <p:ph idx="1" hasCustomPrompt="1"/>
          </p:nvPr>
        </p:nvSpPr>
        <p:spPr>
          <a:xfrm>
            <a:off x="550863" y="2677306"/>
            <a:ext cx="3565525" cy="3415519"/>
          </a:xfrm>
        </p:spPr>
        <p:txBody>
          <a:bodyPr anchor="t" anchorCtr="0">
            <a:noAutofit/>
          </a:bodyPr>
          <a:lstStyle>
            <a:lvl1pPr>
              <a:buNone/>
              <a:defRPr/>
            </a:lvl1pPr>
          </a:lstStyle>
          <a:p>
            <a:pPr>
              <a:lnSpc>
                <a:spcPct val="120000"/>
              </a:lnSpc>
            </a:pPr>
            <a:r>
              <a:rPr lang="en-US" sz="1600" dirty="0"/>
              <a:t>Click to add text</a:t>
            </a:r>
          </a:p>
        </p:txBody>
      </p:sp>
      <p:sp>
        <p:nvSpPr>
          <p:cNvPr id="17" name="Picture Placeholder 16">
            <a:extLst>
              <a:ext uri="{FF2B5EF4-FFF2-40B4-BE49-F238E27FC236}">
                <a16:creationId xmlns:a16="http://schemas.microsoft.com/office/drawing/2014/main" id="{67BCF456-426F-435B-8DF0-A32A44F5A889}"/>
              </a:ext>
            </a:extLst>
          </p:cNvPr>
          <p:cNvSpPr>
            <a:spLocks noGrp="1"/>
          </p:cNvSpPr>
          <p:nvPr>
            <p:ph type="pic" sz="quarter" idx="13"/>
          </p:nvPr>
        </p:nvSpPr>
        <p:spPr>
          <a:xfrm>
            <a:off x="5208928" y="1596771"/>
            <a:ext cx="3448558" cy="3448558"/>
          </a:xfrm>
          <a:custGeom>
            <a:avLst/>
            <a:gdLst>
              <a:gd name="connsiteX0" fmla="*/ 1724279 w 3448558"/>
              <a:gd name="connsiteY0" fmla="*/ 0 h 3448558"/>
              <a:gd name="connsiteX1" fmla="*/ 3448558 w 3448558"/>
              <a:gd name="connsiteY1" fmla="*/ 1724279 h 3448558"/>
              <a:gd name="connsiteX2" fmla="*/ 1724279 w 3448558"/>
              <a:gd name="connsiteY2" fmla="*/ 3448558 h 3448558"/>
              <a:gd name="connsiteX3" fmla="*/ 0 w 3448558"/>
              <a:gd name="connsiteY3" fmla="*/ 1724279 h 3448558"/>
              <a:gd name="connsiteX4" fmla="*/ 1724279 w 3448558"/>
              <a:gd name="connsiteY4" fmla="*/ 0 h 34485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48558" h="3448558">
                <a:moveTo>
                  <a:pt x="1724279" y="0"/>
                </a:moveTo>
                <a:cubicBezTo>
                  <a:pt x="2676572" y="0"/>
                  <a:pt x="3448558" y="771986"/>
                  <a:pt x="3448558" y="1724279"/>
                </a:cubicBezTo>
                <a:cubicBezTo>
                  <a:pt x="3448558" y="2676572"/>
                  <a:pt x="2676572" y="3448558"/>
                  <a:pt x="1724279" y="3448558"/>
                </a:cubicBezTo>
                <a:cubicBezTo>
                  <a:pt x="771986" y="3448558"/>
                  <a:pt x="0" y="2676572"/>
                  <a:pt x="0" y="1724279"/>
                </a:cubicBezTo>
                <a:cubicBezTo>
                  <a:pt x="0" y="771986"/>
                  <a:pt x="771986" y="0"/>
                  <a:pt x="1724279" y="0"/>
                </a:cubicBezTo>
                <a:close/>
              </a:path>
            </a:pathLst>
          </a:custGeom>
          <a:solidFill>
            <a:schemeClr val="accent5"/>
          </a:solidFill>
        </p:spPr>
        <p:txBody>
          <a:bodyPr wrap="square">
            <a:noAutofit/>
          </a:bodyPr>
          <a:lstStyle/>
          <a:p>
            <a:r>
              <a:rPr lang="en-US"/>
              <a:t>Click icon to add picture</a:t>
            </a:r>
          </a:p>
        </p:txBody>
      </p:sp>
      <p:sp>
        <p:nvSpPr>
          <p:cNvPr id="22" name="Picture Placeholder 21">
            <a:extLst>
              <a:ext uri="{FF2B5EF4-FFF2-40B4-BE49-F238E27FC236}">
                <a16:creationId xmlns:a16="http://schemas.microsoft.com/office/drawing/2014/main" id="{4813A609-7079-46D5-9C1D-52004ABDAC9D}"/>
              </a:ext>
            </a:extLst>
          </p:cNvPr>
          <p:cNvSpPr>
            <a:spLocks noGrp="1"/>
          </p:cNvSpPr>
          <p:nvPr>
            <p:ph type="pic" sz="quarter" idx="14"/>
          </p:nvPr>
        </p:nvSpPr>
        <p:spPr>
          <a:xfrm>
            <a:off x="8918575" y="596392"/>
            <a:ext cx="2263776" cy="2263776"/>
          </a:xfrm>
          <a:custGeom>
            <a:avLst/>
            <a:gdLst>
              <a:gd name="connsiteX0" fmla="*/ 1131888 w 2263776"/>
              <a:gd name="connsiteY0" fmla="*/ 0 h 2263776"/>
              <a:gd name="connsiteX1" fmla="*/ 2263776 w 2263776"/>
              <a:gd name="connsiteY1" fmla="*/ 1131888 h 2263776"/>
              <a:gd name="connsiteX2" fmla="*/ 1131888 w 2263776"/>
              <a:gd name="connsiteY2" fmla="*/ 2263776 h 2263776"/>
              <a:gd name="connsiteX3" fmla="*/ 0 w 2263776"/>
              <a:gd name="connsiteY3" fmla="*/ 1131888 h 2263776"/>
              <a:gd name="connsiteX4" fmla="*/ 1131888 w 2263776"/>
              <a:gd name="connsiteY4" fmla="*/ 0 h 22637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3776" h="2263776">
                <a:moveTo>
                  <a:pt x="1131888" y="0"/>
                </a:moveTo>
                <a:cubicBezTo>
                  <a:pt x="1757012" y="0"/>
                  <a:pt x="2263776" y="506764"/>
                  <a:pt x="2263776" y="1131888"/>
                </a:cubicBezTo>
                <a:cubicBezTo>
                  <a:pt x="2263776" y="1757012"/>
                  <a:pt x="1757012" y="2263776"/>
                  <a:pt x="1131888" y="2263776"/>
                </a:cubicBezTo>
                <a:cubicBezTo>
                  <a:pt x="506764" y="2263776"/>
                  <a:pt x="0" y="1757012"/>
                  <a:pt x="0" y="1131888"/>
                </a:cubicBezTo>
                <a:cubicBezTo>
                  <a:pt x="0" y="506764"/>
                  <a:pt x="506764" y="0"/>
                  <a:pt x="1131888" y="0"/>
                </a:cubicBezTo>
                <a:close/>
              </a:path>
            </a:pathLst>
          </a:custGeom>
          <a:solidFill>
            <a:schemeClr val="accent5"/>
          </a:solidFill>
        </p:spPr>
        <p:txBody>
          <a:bodyPr wrap="square">
            <a:noAutofit/>
          </a:bodyPr>
          <a:lstStyle/>
          <a:p>
            <a:r>
              <a:rPr lang="en-US"/>
              <a:t>Click icon to add picture</a:t>
            </a:r>
          </a:p>
        </p:txBody>
      </p:sp>
      <p:sp>
        <p:nvSpPr>
          <p:cNvPr id="25" name="Picture Placeholder 24">
            <a:extLst>
              <a:ext uri="{FF2B5EF4-FFF2-40B4-BE49-F238E27FC236}">
                <a16:creationId xmlns:a16="http://schemas.microsoft.com/office/drawing/2014/main" id="{A14F21DF-D5E0-4C6C-BA2C-D69D65DBB18E}"/>
              </a:ext>
            </a:extLst>
          </p:cNvPr>
          <p:cNvSpPr>
            <a:spLocks noGrp="1"/>
          </p:cNvSpPr>
          <p:nvPr>
            <p:ph type="pic" sz="quarter" idx="15"/>
          </p:nvPr>
        </p:nvSpPr>
        <p:spPr>
          <a:xfrm>
            <a:off x="9091612" y="3324733"/>
            <a:ext cx="2936876" cy="2936876"/>
          </a:xfrm>
          <a:custGeom>
            <a:avLst/>
            <a:gdLst>
              <a:gd name="connsiteX0" fmla="*/ 1468438 w 2936876"/>
              <a:gd name="connsiteY0" fmla="*/ 0 h 2936876"/>
              <a:gd name="connsiteX1" fmla="*/ 2936876 w 2936876"/>
              <a:gd name="connsiteY1" fmla="*/ 1468438 h 2936876"/>
              <a:gd name="connsiteX2" fmla="*/ 1468438 w 2936876"/>
              <a:gd name="connsiteY2" fmla="*/ 2936876 h 2936876"/>
              <a:gd name="connsiteX3" fmla="*/ 0 w 2936876"/>
              <a:gd name="connsiteY3" fmla="*/ 1468438 h 2936876"/>
              <a:gd name="connsiteX4" fmla="*/ 1468438 w 2936876"/>
              <a:gd name="connsiteY4" fmla="*/ 0 h 29368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6876" h="2936876">
                <a:moveTo>
                  <a:pt x="1468438" y="0"/>
                </a:moveTo>
                <a:cubicBezTo>
                  <a:pt x="2279434" y="0"/>
                  <a:pt x="2936876" y="657442"/>
                  <a:pt x="2936876" y="1468438"/>
                </a:cubicBezTo>
                <a:cubicBezTo>
                  <a:pt x="2936876" y="2279434"/>
                  <a:pt x="2279434" y="2936876"/>
                  <a:pt x="1468438" y="2936876"/>
                </a:cubicBezTo>
                <a:cubicBezTo>
                  <a:pt x="657442" y="2936876"/>
                  <a:pt x="0" y="2279434"/>
                  <a:pt x="0" y="1468438"/>
                </a:cubicBezTo>
                <a:cubicBezTo>
                  <a:pt x="0" y="657442"/>
                  <a:pt x="657442" y="0"/>
                  <a:pt x="1468438"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6" name="Oval 5">
            <a:extLst>
              <a:ext uri="{FF2B5EF4-FFF2-40B4-BE49-F238E27FC236}">
                <a16:creationId xmlns:a16="http://schemas.microsoft.com/office/drawing/2014/main" id="{92FF63B4-C261-4597-9EE0-811D250B9D21}"/>
              </a:ext>
              <a:ext uri="{C183D7F6-B498-43B3-948B-1728B52AA6E4}">
                <adec:decorative xmlns:adec="http://schemas.microsoft.com/office/drawing/2017/decorative" val="1"/>
              </a:ext>
            </a:extLst>
          </p:cNvPr>
          <p:cNvSpPr>
            <a:spLocks noChangeAspect="1"/>
          </p:cNvSpPr>
          <p:nvPr userDrawn="1"/>
        </p:nvSpPr>
        <p:spPr>
          <a:xfrm>
            <a:off x="6548755" y="850167"/>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0" name="Group 9">
            <a:extLst>
              <a:ext uri="{FF2B5EF4-FFF2-40B4-BE49-F238E27FC236}">
                <a16:creationId xmlns:a16="http://schemas.microsoft.com/office/drawing/2014/main" id="{F92CF088-7F97-4A11-8A81-0EF641F6986F}"/>
              </a:ext>
              <a:ext uri="{C183D7F6-B498-43B3-948B-1728B52AA6E4}">
                <adec:decorative xmlns:adec="http://schemas.microsoft.com/office/drawing/2017/decorative" val="1"/>
              </a:ext>
            </a:extLst>
          </p:cNvPr>
          <p:cNvGrpSpPr/>
          <p:nvPr userDrawn="1"/>
        </p:nvGrpSpPr>
        <p:grpSpPr>
          <a:xfrm>
            <a:off x="5602297" y="5691007"/>
            <a:ext cx="667802" cy="631474"/>
            <a:chOff x="3409557" y="4940429"/>
            <a:chExt cx="667802" cy="631474"/>
          </a:xfrm>
        </p:grpSpPr>
        <p:sp>
          <p:nvSpPr>
            <p:cNvPr id="11" name="Freeform: Shape 10">
              <a:extLst>
                <a:ext uri="{FF2B5EF4-FFF2-40B4-BE49-F238E27FC236}">
                  <a16:creationId xmlns:a16="http://schemas.microsoft.com/office/drawing/2014/main" id="{165B23B7-CE74-4974-ABD8-BFA31D583416}"/>
                </a:ext>
              </a:extLst>
            </p:cNvPr>
            <p:cNvSpPr>
              <a:spLocks noChangeAspect="1"/>
            </p:cNvSpPr>
            <p:nvPr/>
          </p:nvSpPr>
          <p:spPr>
            <a:xfrm rot="8100000">
              <a:off x="3537358" y="4940429"/>
              <a:ext cx="540001" cy="631474"/>
            </a:xfrm>
            <a:custGeom>
              <a:avLst/>
              <a:gdLst>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0 w 1080000"/>
                <a:gd name="connsiteY9" fmla="*/ 931034 h 1262947"/>
                <a:gd name="connsiteX0" fmla="*/ 540000 w 1080000"/>
                <a:gd name="connsiteY0" fmla="*/ 0 h 1262947"/>
                <a:gd name="connsiteX1" fmla="*/ 1080000 w 1080000"/>
                <a:gd name="connsiteY1" fmla="*/ 931034 h 1262947"/>
                <a:gd name="connsiteX2" fmla="*/ 1064374 w 1080000"/>
                <a:gd name="connsiteY2" fmla="*/ 931034 h 1262947"/>
                <a:gd name="connsiteX3" fmla="*/ 1069029 w 1080000"/>
                <a:gd name="connsiteY3" fmla="*/ 938533 h 1262947"/>
                <a:gd name="connsiteX4" fmla="*/ 1080000 w 1080000"/>
                <a:gd name="connsiteY4" fmla="*/ 992947 h 1262947"/>
                <a:gd name="connsiteX5" fmla="*/ 540000 w 1080000"/>
                <a:gd name="connsiteY5" fmla="*/ 1262947 h 1262947"/>
                <a:gd name="connsiteX6" fmla="*/ 0 w 1080000"/>
                <a:gd name="connsiteY6" fmla="*/ 992947 h 1262947"/>
                <a:gd name="connsiteX7" fmla="*/ 10971 w 1080000"/>
                <a:gd name="connsiteY7" fmla="*/ 938533 h 1262947"/>
                <a:gd name="connsiteX8" fmla="*/ 15626 w 1080000"/>
                <a:gd name="connsiteY8" fmla="*/ 931034 h 1262947"/>
                <a:gd name="connsiteX9" fmla="*/ 540000 w 1080000"/>
                <a:gd name="connsiteY9" fmla="*/ 0 h 1262947"/>
                <a:gd name="connsiteX0" fmla="*/ 540000 w 1080000"/>
                <a:gd name="connsiteY0" fmla="*/ 0 h 1262947"/>
                <a:gd name="connsiteX1" fmla="*/ 1064374 w 1080000"/>
                <a:gd name="connsiteY1" fmla="*/ 931034 h 1262947"/>
                <a:gd name="connsiteX2" fmla="*/ 1069029 w 1080000"/>
                <a:gd name="connsiteY2" fmla="*/ 938533 h 1262947"/>
                <a:gd name="connsiteX3" fmla="*/ 1080000 w 1080000"/>
                <a:gd name="connsiteY3" fmla="*/ 992947 h 1262947"/>
                <a:gd name="connsiteX4" fmla="*/ 540000 w 1080000"/>
                <a:gd name="connsiteY4" fmla="*/ 1262947 h 1262947"/>
                <a:gd name="connsiteX5" fmla="*/ 0 w 1080000"/>
                <a:gd name="connsiteY5" fmla="*/ 992947 h 1262947"/>
                <a:gd name="connsiteX6" fmla="*/ 10971 w 1080000"/>
                <a:gd name="connsiteY6" fmla="*/ 938533 h 1262947"/>
                <a:gd name="connsiteX7" fmla="*/ 15626 w 1080000"/>
                <a:gd name="connsiteY7" fmla="*/ 931034 h 1262947"/>
                <a:gd name="connsiteX8" fmla="*/ 540000 w 1080000"/>
                <a:gd name="connsiteY8" fmla="*/ 0 h 126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80000" h="1262947">
                  <a:moveTo>
                    <a:pt x="540000" y="0"/>
                  </a:moveTo>
                  <a:lnTo>
                    <a:pt x="1064374" y="931034"/>
                  </a:lnTo>
                  <a:lnTo>
                    <a:pt x="1069029" y="938533"/>
                  </a:lnTo>
                  <a:cubicBezTo>
                    <a:pt x="1076223" y="956109"/>
                    <a:pt x="1080000" y="974307"/>
                    <a:pt x="1080000" y="992947"/>
                  </a:cubicBezTo>
                  <a:cubicBezTo>
                    <a:pt x="1080000" y="1142064"/>
                    <a:pt x="838234" y="1262947"/>
                    <a:pt x="540000" y="1262947"/>
                  </a:cubicBezTo>
                  <a:cubicBezTo>
                    <a:pt x="241766" y="1262947"/>
                    <a:pt x="0" y="1142064"/>
                    <a:pt x="0" y="992947"/>
                  </a:cubicBezTo>
                  <a:cubicBezTo>
                    <a:pt x="0" y="974307"/>
                    <a:pt x="3778" y="956109"/>
                    <a:pt x="10971" y="938533"/>
                  </a:cubicBezTo>
                  <a:lnTo>
                    <a:pt x="15626" y="931034"/>
                  </a:lnTo>
                  <a:lnTo>
                    <a:pt x="540000" y="0"/>
                  </a:lnTo>
                  <a:close/>
                </a:path>
              </a:pathLst>
            </a:custGeom>
            <a:gradFill>
              <a:gsLst>
                <a:gs pos="60000">
                  <a:schemeClr val="bg2">
                    <a:lumMod val="90000"/>
                    <a:lumOff val="10000"/>
                  </a:schemeClr>
                </a:gs>
                <a:gs pos="30000">
                  <a:schemeClr val="bg2">
                    <a:lumMod val="90000"/>
                    <a:lumOff val="10000"/>
                  </a:schemeClr>
                </a:gs>
                <a:gs pos="40000">
                  <a:schemeClr val="bg2">
                    <a:lumMod val="80000"/>
                    <a:lumOff val="20000"/>
                  </a:schemeClr>
                </a:gs>
                <a:gs pos="100000">
                  <a:schemeClr val="bg2"/>
                </a:gs>
              </a:gsLst>
              <a:lin ang="600000" scaled="0"/>
            </a:gradFill>
            <a:ln>
              <a:noFill/>
            </a:ln>
            <a:effectLst>
              <a:innerShdw blurRad="101600" dist="50800" dir="7320000">
                <a:schemeClr val="accent1">
                  <a:lumMod val="60000"/>
                  <a:lumOff val="4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 name="Oval 11">
              <a:extLst>
                <a:ext uri="{FF2B5EF4-FFF2-40B4-BE49-F238E27FC236}">
                  <a16:creationId xmlns:a16="http://schemas.microsoft.com/office/drawing/2014/main" id="{FF99BB1F-6C9D-4972-9EF4-98ACD7BE71E5}"/>
                </a:ext>
              </a:extLst>
            </p:cNvPr>
            <p:cNvSpPr/>
            <p:nvPr/>
          </p:nvSpPr>
          <p:spPr>
            <a:xfrm rot="13500000">
              <a:off x="3544558" y="4858365"/>
              <a:ext cx="270000" cy="540001"/>
            </a:xfrm>
            <a:prstGeom prst="ellipse">
              <a:avLst/>
            </a:prstGeom>
            <a:gradFill>
              <a:gsLst>
                <a:gs pos="100000">
                  <a:schemeClr val="accent1">
                    <a:lumMod val="60000"/>
                    <a:lumOff val="40000"/>
                    <a:alpha val="0"/>
                  </a:schemeClr>
                </a:gs>
                <a:gs pos="0">
                  <a:schemeClr val="bg2">
                    <a:lumMod val="75000"/>
                    <a:lumOff val="25000"/>
                    <a:alpha val="33000"/>
                  </a:schemeClr>
                </a:gs>
              </a:gsLst>
              <a:lin ang="5400000" scaled="0"/>
            </a:gradFill>
            <a:ln>
              <a:noFill/>
            </a:ln>
            <a:effectLst>
              <a:innerShdw blurRad="12700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grpSp>
    </p:spTree>
    <p:extLst>
      <p:ext uri="{BB962C8B-B14F-4D97-AF65-F5344CB8AC3E}">
        <p14:creationId xmlns:p14="http://schemas.microsoft.com/office/powerpoint/2010/main" val="4284120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Introductio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458B3A1-C77D-4AFC-B2C8-79520B53C452}"/>
              </a:ext>
            </a:extLst>
          </p:cNvPr>
          <p:cNvSpPr>
            <a:spLocks noGrp="1"/>
          </p:cNvSpPr>
          <p:nvPr>
            <p:ph type="title"/>
          </p:nvPr>
        </p:nvSpPr>
        <p:spPr>
          <a:xfrm>
            <a:off x="550863" y="4507200"/>
            <a:ext cx="4500562" cy="1562959"/>
          </a:xfrm>
        </p:spPr>
        <p:txBody>
          <a:bodyPr wrap="square" anchor="t" anchorCtr="0">
            <a:noAutofit/>
          </a:bodyPr>
          <a:lstStyle/>
          <a:p>
            <a:r>
              <a:rPr lang="en-US"/>
              <a:t>Click to edit Master title style</a:t>
            </a:r>
            <a:endParaRPr lang="en-US" dirty="0"/>
          </a:p>
        </p:txBody>
      </p:sp>
      <p:sp>
        <p:nvSpPr>
          <p:cNvPr id="12" name="Picture Placeholder 11">
            <a:extLst>
              <a:ext uri="{FF2B5EF4-FFF2-40B4-BE49-F238E27FC236}">
                <a16:creationId xmlns:a16="http://schemas.microsoft.com/office/drawing/2014/main" id="{F551DA26-B267-4F28-B4D0-65B3EF6E1112}"/>
              </a:ext>
            </a:extLst>
          </p:cNvPr>
          <p:cNvSpPr>
            <a:spLocks noGrp="1"/>
          </p:cNvSpPr>
          <p:nvPr>
            <p:ph type="pic" sz="quarter" idx="13"/>
          </p:nvPr>
        </p:nvSpPr>
        <p:spPr>
          <a:xfrm>
            <a:off x="0" y="0"/>
            <a:ext cx="3054096" cy="3776472"/>
          </a:xfrm>
          <a:solidFill>
            <a:schemeClr val="accent5"/>
          </a:solidFill>
        </p:spPr>
        <p:txBody>
          <a:bodyPr>
            <a:noAutofit/>
          </a:bodyPr>
          <a:lstStyle/>
          <a:p>
            <a:r>
              <a:rPr lang="en-US"/>
              <a:t>Click icon to add picture</a:t>
            </a:r>
          </a:p>
        </p:txBody>
      </p:sp>
      <p:sp>
        <p:nvSpPr>
          <p:cNvPr id="18" name="Picture Placeholder 11">
            <a:extLst>
              <a:ext uri="{FF2B5EF4-FFF2-40B4-BE49-F238E27FC236}">
                <a16:creationId xmlns:a16="http://schemas.microsoft.com/office/drawing/2014/main" id="{95544A62-DA23-4840-99DE-09AFC8F4DC48}"/>
              </a:ext>
            </a:extLst>
          </p:cNvPr>
          <p:cNvSpPr>
            <a:spLocks noGrp="1"/>
          </p:cNvSpPr>
          <p:nvPr>
            <p:ph type="pic" sz="quarter" idx="14"/>
          </p:nvPr>
        </p:nvSpPr>
        <p:spPr>
          <a:xfrm>
            <a:off x="3054096" y="0"/>
            <a:ext cx="3054096" cy="3776472"/>
          </a:xfrm>
          <a:solidFill>
            <a:schemeClr val="accent5"/>
          </a:solidFill>
        </p:spPr>
        <p:txBody>
          <a:bodyPr>
            <a:noAutofit/>
          </a:bodyPr>
          <a:lstStyle/>
          <a:p>
            <a:r>
              <a:rPr lang="en-US"/>
              <a:t>Click icon to add picture</a:t>
            </a:r>
          </a:p>
        </p:txBody>
      </p:sp>
      <p:sp>
        <p:nvSpPr>
          <p:cNvPr id="19" name="Picture Placeholder 11">
            <a:extLst>
              <a:ext uri="{FF2B5EF4-FFF2-40B4-BE49-F238E27FC236}">
                <a16:creationId xmlns:a16="http://schemas.microsoft.com/office/drawing/2014/main" id="{0C91AF30-C5BB-4601-BDEB-E60C93A16933}"/>
              </a:ext>
            </a:extLst>
          </p:cNvPr>
          <p:cNvSpPr>
            <a:spLocks noGrp="1"/>
          </p:cNvSpPr>
          <p:nvPr>
            <p:ph type="pic" sz="quarter" idx="15"/>
          </p:nvPr>
        </p:nvSpPr>
        <p:spPr>
          <a:xfrm>
            <a:off x="6083808" y="0"/>
            <a:ext cx="3054096" cy="3776472"/>
          </a:xfrm>
          <a:solidFill>
            <a:schemeClr val="accent5"/>
          </a:solidFill>
        </p:spPr>
        <p:txBody>
          <a:bodyPr>
            <a:noAutofit/>
          </a:bodyPr>
          <a:lstStyle/>
          <a:p>
            <a:r>
              <a:rPr lang="en-US"/>
              <a:t>Click icon to add picture</a:t>
            </a:r>
          </a:p>
        </p:txBody>
      </p:sp>
      <p:sp>
        <p:nvSpPr>
          <p:cNvPr id="20" name="Picture Placeholder 11">
            <a:extLst>
              <a:ext uri="{FF2B5EF4-FFF2-40B4-BE49-F238E27FC236}">
                <a16:creationId xmlns:a16="http://schemas.microsoft.com/office/drawing/2014/main" id="{5B625AA5-EA5B-4115-A461-DA2C7087D83E}"/>
              </a:ext>
            </a:extLst>
          </p:cNvPr>
          <p:cNvSpPr>
            <a:spLocks noGrp="1"/>
          </p:cNvSpPr>
          <p:nvPr>
            <p:ph type="pic" sz="quarter" idx="16"/>
          </p:nvPr>
        </p:nvSpPr>
        <p:spPr>
          <a:xfrm>
            <a:off x="9137904" y="0"/>
            <a:ext cx="3054096" cy="3776472"/>
          </a:xfrm>
          <a:solidFill>
            <a:schemeClr val="accent5"/>
          </a:solidFill>
        </p:spPr>
        <p:txBody>
          <a:bodyPr>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
        <p:nvSpPr>
          <p:cNvPr id="11" name="Content Placeholder 6">
            <a:extLst>
              <a:ext uri="{FF2B5EF4-FFF2-40B4-BE49-F238E27FC236}">
                <a16:creationId xmlns:a16="http://schemas.microsoft.com/office/drawing/2014/main" id="{1B1AE41C-3196-4E6F-A3A8-313A92677FF3}"/>
              </a:ext>
            </a:extLst>
          </p:cNvPr>
          <p:cNvSpPr>
            <a:spLocks noGrp="1"/>
          </p:cNvSpPr>
          <p:nvPr>
            <p:ph sz="quarter" idx="15"/>
          </p:nvPr>
        </p:nvSpPr>
        <p:spPr>
          <a:xfrm>
            <a:off x="5262411" y="4508500"/>
            <a:ext cx="6221412" cy="1563688"/>
          </a:xfrm>
        </p:spPr>
        <p:txBody>
          <a:bodyPr>
            <a:noAutofit/>
          </a:bodyPr>
          <a:lstStyle>
            <a:lvl1pPr marL="228600" indent="-228600">
              <a:lnSpc>
                <a:spcPct val="100000"/>
              </a:lnSpc>
              <a:buFont typeface="Arial" panose="020B0604020202020204" pitchFamily="34" charset="0"/>
              <a:buChar char="•"/>
              <a:defRPr sz="2000"/>
            </a:lvl1pPr>
            <a:lvl2pPr>
              <a:buNone/>
              <a:defRPr sz="1900"/>
            </a:lvl2pPr>
            <a:lvl3pPr>
              <a:buNone/>
              <a:defRPr sz="1900"/>
            </a:lvl3pPr>
            <a:lvl4pPr>
              <a:buNone/>
              <a:defRPr sz="1900"/>
            </a:lvl4pPr>
            <a:lvl5pPr>
              <a:buNone/>
              <a:defRPr sz="1900"/>
            </a:lvl5pPr>
          </a:lstStyle>
          <a:p>
            <a:pPr lvl="0"/>
            <a:r>
              <a:rPr lang="en-US"/>
              <a:t>Click to edit Master text styles</a:t>
            </a:r>
          </a:p>
        </p:txBody>
      </p:sp>
    </p:spTree>
    <p:extLst>
      <p:ext uri="{BB962C8B-B14F-4D97-AF65-F5344CB8AC3E}">
        <p14:creationId xmlns:p14="http://schemas.microsoft.com/office/powerpoint/2010/main" val="2570260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accent5"/>
          </a:solidFill>
        </p:spPr>
        <p:txBody>
          <a:bodyPr/>
          <a:lstStyle/>
          <a:p>
            <a:r>
              <a:rPr lang="en-US"/>
              <a:t>Click icon to add picture</a:t>
            </a:r>
          </a:p>
        </p:txBody>
      </p:sp>
      <p:sp>
        <p:nvSpPr>
          <p:cNvPr id="4" name="Date Placeholder 3">
            <a:extLst>
              <a:ext uri="{FF2B5EF4-FFF2-40B4-BE49-F238E27FC236}">
                <a16:creationId xmlns:a16="http://schemas.microsoft.com/office/drawing/2014/main" id="{56403DDF-462A-45CE-931B-010AB4F73C3F}"/>
              </a:ext>
            </a:extLst>
          </p:cNvPr>
          <p:cNvSpPr>
            <a:spLocks noGrp="1"/>
          </p:cNvSpPr>
          <p:nvPr>
            <p:ph type="dt" sz="half" idx="10"/>
          </p:nvPr>
        </p:nvSpPr>
        <p:spPr/>
        <p:txBody>
          <a:bodyPr/>
          <a:lstStyle/>
          <a:p>
            <a:r>
              <a:rPr lang="en-US"/>
              <a:t>Tuesday, February 2, 20XX</a:t>
            </a:r>
          </a:p>
        </p:txBody>
      </p:sp>
      <p:sp>
        <p:nvSpPr>
          <p:cNvPr id="5" name="Footer Placeholder 4">
            <a:extLst>
              <a:ext uri="{FF2B5EF4-FFF2-40B4-BE49-F238E27FC236}">
                <a16:creationId xmlns:a16="http://schemas.microsoft.com/office/drawing/2014/main" id="{39E10702-2ACF-4768-9E91-8CB87B89594D}"/>
              </a:ext>
            </a:extLst>
          </p:cNvPr>
          <p:cNvSpPr>
            <a:spLocks noGrp="1"/>
          </p:cNvSpPr>
          <p:nvPr>
            <p:ph type="ftr" sz="quarter" idx="11"/>
          </p:nvPr>
        </p:nvSpPr>
        <p:spPr/>
        <p:txBody>
          <a:bodyPr/>
          <a:lstStyle/>
          <a:p>
            <a:r>
              <a:rPr lang="en-US"/>
              <a:t>Sample Footer Text</a:t>
            </a:r>
          </a:p>
        </p:txBody>
      </p:sp>
      <p:sp>
        <p:nvSpPr>
          <p:cNvPr id="6" name="Slide Number Placeholder 5">
            <a:extLst>
              <a:ext uri="{FF2B5EF4-FFF2-40B4-BE49-F238E27FC236}">
                <a16:creationId xmlns:a16="http://schemas.microsoft.com/office/drawing/2014/main" id="{E8DFA722-391E-4FCF-8E15-0D7E2EC02B63}"/>
              </a:ext>
            </a:extLst>
          </p:cNvPr>
          <p:cNvSpPr>
            <a:spLocks noGrp="1"/>
          </p:cNvSpPr>
          <p:nvPr>
            <p:ph type="sldNum" sz="quarter" idx="12"/>
          </p:nvPr>
        </p:nvSpPr>
        <p:spPr/>
        <p:txBody>
          <a:bodyPr/>
          <a:lstStyle/>
          <a:p>
            <a:fld id="{DBA1B0FB-D917-4C8C-928F-313BD683BF39}" type="slidenum">
              <a:rPr lang="en-US" smtClean="0"/>
              <a:t>‹#›</a:t>
            </a:fld>
            <a:endParaRPr lang="en-US"/>
          </a:p>
        </p:txBody>
      </p:sp>
      <p:sp>
        <p:nvSpPr>
          <p:cNvPr id="13" name="Rectangle 12">
            <a:extLst>
              <a:ext uri="{FF2B5EF4-FFF2-40B4-BE49-F238E27FC236}">
                <a16:creationId xmlns:a16="http://schemas.microsoft.com/office/drawing/2014/main" id="{80517979-166D-4AAA-ABBC-0C3E5C2ECF37}"/>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90000">
                <a:schemeClr val="bg2">
                  <a:alpha val="60000"/>
                </a:schemeClr>
              </a:gs>
              <a:gs pos="28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E111559-B769-4E2A-A891-97B3C4AA6BAC}"/>
              </a:ext>
            </a:extLst>
          </p:cNvPr>
          <p:cNvSpPr/>
          <p:nvPr userDrawn="1"/>
        </p:nvSpPr>
        <p:spPr>
          <a:xfrm rot="10800000">
            <a:off x="0" y="-3"/>
            <a:ext cx="9000000" cy="6857998"/>
          </a:xfrm>
          <a:prstGeom prst="rect">
            <a:avLst/>
          </a:prstGeom>
          <a:gradFill flip="none" rotWithShape="1">
            <a:gsLst>
              <a:gs pos="50000">
                <a:schemeClr val="bg2">
                  <a:alpha val="60000"/>
                </a:schemeClr>
              </a:gs>
              <a:gs pos="0">
                <a:schemeClr val="bg2">
                  <a:alpha val="0"/>
                </a:schemeClr>
              </a:gs>
            </a:gsLst>
            <a:lin ang="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550863" y="549275"/>
            <a:ext cx="5437187" cy="2986234"/>
          </a:xfrm>
        </p:spPr>
        <p:txBody>
          <a:bodyPr anchor="b" anchorCtr="0">
            <a:noAutofit/>
          </a:bodyPr>
          <a:lstStyle>
            <a:lvl1pPr>
              <a:defRPr sz="6400"/>
            </a:lvl1pPr>
          </a:lstStyle>
          <a:p>
            <a:r>
              <a:rPr lang="en-US"/>
              <a:t>Click to edit Master title style</a:t>
            </a:r>
            <a:endParaRPr lang="en-US" dirty="0"/>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550863" y="3816724"/>
            <a:ext cx="5437187" cy="2265216"/>
          </a:xfrm>
        </p:spPr>
        <p:txBody>
          <a:bodyPr>
            <a:noAutofit/>
          </a:bodyPr>
          <a:lstStyle>
            <a:lvl1pPr>
              <a:buNone/>
              <a:defRPr sz="2400"/>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Tree>
    <p:extLst>
      <p:ext uri="{BB962C8B-B14F-4D97-AF65-F5344CB8AC3E}">
        <p14:creationId xmlns:p14="http://schemas.microsoft.com/office/powerpoint/2010/main" val="1023429560"/>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_Section break">
    <p:bg>
      <p:bgRef idx="1001">
        <a:schemeClr val="bg1"/>
      </p:bgRef>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F75B2FBE-0C5C-48AA-8D7F-9D5B7373CC9A}"/>
              </a:ext>
            </a:extLst>
          </p:cNvPr>
          <p:cNvSpPr>
            <a:spLocks noGrp="1"/>
          </p:cNvSpPr>
          <p:nvPr>
            <p:ph type="pic" sz="quarter" idx="13"/>
          </p:nvPr>
        </p:nvSpPr>
        <p:spPr>
          <a:xfrm>
            <a:off x="0" y="0"/>
            <a:ext cx="12192000" cy="6858000"/>
          </a:xfrm>
          <a:solidFill>
            <a:schemeClr val="bg2"/>
          </a:solidFill>
        </p:spPr>
        <p:txBody>
          <a:bodyPr/>
          <a:lstStyle/>
          <a:p>
            <a:r>
              <a:rPr lang="en-US"/>
              <a:t>Click icon to add picture</a:t>
            </a:r>
          </a:p>
        </p:txBody>
      </p:sp>
      <p:sp>
        <p:nvSpPr>
          <p:cNvPr id="16" name="Subtitle 2">
            <a:extLst>
              <a:ext uri="{FF2B5EF4-FFF2-40B4-BE49-F238E27FC236}">
                <a16:creationId xmlns:a16="http://schemas.microsoft.com/office/drawing/2014/main" id="{93411FC5-0B5A-4566-9984-827485AF9265}"/>
              </a:ext>
            </a:extLst>
          </p:cNvPr>
          <p:cNvSpPr>
            <a:spLocks noGrp="1"/>
          </p:cNvSpPr>
          <p:nvPr>
            <p:ph type="subTitle" idx="1"/>
          </p:nvPr>
        </p:nvSpPr>
        <p:spPr>
          <a:xfrm>
            <a:off x="0" y="3557281"/>
            <a:ext cx="6640285" cy="3300719"/>
          </a:xfrm>
          <a:gradFill>
            <a:gsLst>
              <a:gs pos="0">
                <a:schemeClr val="bg2">
                  <a:alpha val="0"/>
                </a:schemeClr>
              </a:gs>
              <a:gs pos="50000">
                <a:schemeClr val="bg2">
                  <a:alpha val="60000"/>
                </a:schemeClr>
              </a:gs>
            </a:gsLst>
            <a:lin ang="10800000" scaled="1"/>
          </a:gradFill>
        </p:spPr>
        <p:txBody>
          <a:bodyPr>
            <a:noAutofit/>
          </a:bodyPr>
          <a:lstStyle>
            <a:lvl1pPr marL="548640" indent="0">
              <a:lnSpc>
                <a:spcPct val="200000"/>
              </a:lnSpc>
              <a:buNone/>
              <a:defRPr/>
            </a:lvl1pPr>
          </a:lstStyle>
          <a:p>
            <a:r>
              <a:rPr lang="en-US">
                <a:solidFill>
                  <a:schemeClr val="tx1">
                    <a:alpha val="60000"/>
                  </a:schemeClr>
                </a:solidFill>
              </a:rPr>
              <a:t>Click to edit Master subtitle style</a:t>
            </a:r>
            <a:endParaRPr lang="en-US" dirty="0">
              <a:solidFill>
                <a:schemeClr val="tx1">
                  <a:alpha val="60000"/>
                </a:schemeClr>
              </a:solidFill>
            </a:endParaRPr>
          </a:p>
        </p:txBody>
      </p:sp>
      <p:sp>
        <p:nvSpPr>
          <p:cNvPr id="15" name="Title 1">
            <a:extLst>
              <a:ext uri="{FF2B5EF4-FFF2-40B4-BE49-F238E27FC236}">
                <a16:creationId xmlns:a16="http://schemas.microsoft.com/office/drawing/2014/main" id="{754E1219-253E-4FEF-A576-83857F44BA01}"/>
              </a:ext>
            </a:extLst>
          </p:cNvPr>
          <p:cNvSpPr>
            <a:spLocks noGrp="1"/>
          </p:cNvSpPr>
          <p:nvPr>
            <p:ph type="ctrTitle"/>
          </p:nvPr>
        </p:nvSpPr>
        <p:spPr>
          <a:xfrm>
            <a:off x="0" y="0"/>
            <a:ext cx="6640285" cy="3535509"/>
          </a:xfrm>
          <a:gradFill flip="none" rotWithShape="1">
            <a:gsLst>
              <a:gs pos="0">
                <a:schemeClr val="bg2">
                  <a:alpha val="0"/>
                </a:schemeClr>
              </a:gs>
              <a:gs pos="50000">
                <a:schemeClr val="bg2">
                  <a:alpha val="70000"/>
                </a:schemeClr>
              </a:gs>
            </a:gsLst>
            <a:lin ang="10800000" scaled="1"/>
            <a:tileRect/>
          </a:gradFill>
        </p:spPr>
        <p:txBody>
          <a:bodyPr anchor="b" anchorCtr="0">
            <a:noAutofit/>
          </a:bodyPr>
          <a:lstStyle>
            <a:lvl1pPr marL="548640">
              <a:spcAft>
                <a:spcPts val="1200"/>
              </a:spcAft>
              <a:defRPr sz="6400"/>
            </a:lvl1pPr>
          </a:lstStyle>
          <a:p>
            <a:r>
              <a:rPr lang="en-US"/>
              <a:t>Click to edit Master title style</a:t>
            </a:r>
            <a:endParaRPr lang="en-US" dirty="0"/>
          </a:p>
        </p:txBody>
      </p:sp>
    </p:spTree>
    <p:extLst>
      <p:ext uri="{BB962C8B-B14F-4D97-AF65-F5344CB8AC3E}">
        <p14:creationId xmlns:p14="http://schemas.microsoft.com/office/powerpoint/2010/main" val="2229304515"/>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5_Chart Table Timeline">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3BDBC526-6DCD-4FF6-8395-D8C22E46E527}"/>
              </a:ext>
            </a:extLst>
          </p:cNvPr>
          <p:cNvGrpSpPr/>
          <p:nvPr/>
        </p:nvGrpSpPr>
        <p:grpSpPr>
          <a:xfrm>
            <a:off x="613998" y="5334748"/>
            <a:ext cx="678135" cy="990000"/>
            <a:chOff x="10490969" y="1448827"/>
            <a:chExt cx="678135" cy="990000"/>
          </a:xfrm>
        </p:grpSpPr>
        <p:sp>
          <p:nvSpPr>
            <p:cNvPr id="13" name="Freeform: Shape 12">
              <a:extLst>
                <a:ext uri="{FF2B5EF4-FFF2-40B4-BE49-F238E27FC236}">
                  <a16:creationId xmlns:a16="http://schemas.microsoft.com/office/drawing/2014/main" id="{02ECB475-568C-47AC-B16D-2E202DEB2DE0}"/>
                </a:ext>
              </a:extLst>
            </p:cNvPr>
            <p:cNvSpPr>
              <a:spLocks noChangeAspect="1"/>
            </p:cNvSpPr>
            <p:nvPr/>
          </p:nvSpPr>
          <p:spPr>
            <a:xfrm rot="2700000" flipH="1" flipV="1">
              <a:off x="10268976" y="1743588"/>
              <a:ext cx="926985" cy="463493"/>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127000" dist="50800" dir="13500000">
                <a:schemeClr val="accent1">
                  <a:lumMod val="40000"/>
                  <a:lumOff val="60000"/>
                  <a:alpha val="2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sp>
          <p:nvSpPr>
            <p:cNvPr id="14" name="Oval 13">
              <a:extLst>
                <a:ext uri="{FF2B5EF4-FFF2-40B4-BE49-F238E27FC236}">
                  <a16:creationId xmlns:a16="http://schemas.microsoft.com/office/drawing/2014/main" id="{080D8764-525A-441E-B58F-068E82F09714}"/>
                </a:ext>
              </a:extLst>
            </p:cNvPr>
            <p:cNvSpPr/>
            <p:nvPr/>
          </p:nvSpPr>
          <p:spPr>
            <a:xfrm rot="8100000" flipH="1" flipV="1">
              <a:off x="11115555" y="1939340"/>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 name="Oval 14">
              <a:extLst>
                <a:ext uri="{FF2B5EF4-FFF2-40B4-BE49-F238E27FC236}">
                  <a16:creationId xmlns:a16="http://schemas.microsoft.com/office/drawing/2014/main" id="{11196109-6F2B-4738-B2FC-2CCC753AABD4}"/>
                </a:ext>
              </a:extLst>
            </p:cNvPr>
            <p:cNvSpPr/>
            <p:nvPr/>
          </p:nvSpPr>
          <p:spPr>
            <a:xfrm rot="8100000" flipH="1" flipV="1">
              <a:off x="10625042" y="1448827"/>
              <a:ext cx="53549" cy="233295"/>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Freeform: Shape 15">
              <a:extLst>
                <a:ext uri="{FF2B5EF4-FFF2-40B4-BE49-F238E27FC236}">
                  <a16:creationId xmlns:a16="http://schemas.microsoft.com/office/drawing/2014/main" id="{F7E468C2-69B8-470B-85E3-801A3CB1D7E2}"/>
                </a:ext>
              </a:extLst>
            </p:cNvPr>
            <p:cNvSpPr>
              <a:spLocks noChangeAspect="1"/>
            </p:cNvSpPr>
            <p:nvPr/>
          </p:nvSpPr>
          <p:spPr>
            <a:xfrm rot="2700000" flipH="1" flipV="1">
              <a:off x="10292519" y="1686748"/>
              <a:ext cx="926985" cy="530086"/>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20000"/>
              </a:schemeClr>
            </a:solid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B1A4B040-51E3-4DA0-B21D-EEE173E7536F}"/>
              </a:ext>
            </a:extLst>
          </p:cNvPr>
          <p:cNvSpPr>
            <a:spLocks noGrp="1"/>
          </p:cNvSpPr>
          <p:nvPr>
            <p:ph type="title"/>
          </p:nvPr>
        </p:nvSpPr>
        <p:spPr>
          <a:xfrm>
            <a:off x="550862" y="549275"/>
            <a:ext cx="11091600" cy="1332000"/>
          </a:xfrm>
        </p:spPr>
        <p:txBody>
          <a:bodyPr vert="horz" wrap="square" lIns="0" tIns="0" rIns="0" bIns="0" rtlCol="0" anchor="t" anchorCtr="0">
            <a:noAutofit/>
          </a:bodyPr>
          <a:lstStyle>
            <a:lvl1pPr>
              <a:defRPr lang="en-US" dirty="0"/>
            </a:lvl1pPr>
          </a:lstStyle>
          <a:p>
            <a:pPr lvl="0">
              <a:lnSpc>
                <a:spcPct val="100000"/>
              </a:lnSpc>
            </a:pPr>
            <a:r>
              <a:rPr lang="en-US"/>
              <a:t>Click to edit Master title style</a:t>
            </a:r>
            <a:endParaRPr lang="en-US" dirty="0"/>
          </a:p>
        </p:txBody>
      </p:sp>
      <p:sp>
        <p:nvSpPr>
          <p:cNvPr id="3" name="Content Placeholder 2">
            <a:extLst>
              <a:ext uri="{FF2B5EF4-FFF2-40B4-BE49-F238E27FC236}">
                <a16:creationId xmlns:a16="http://schemas.microsoft.com/office/drawing/2014/main" id="{F8A2CD90-429B-4A55-B6C8-DD6CE6994118}"/>
              </a:ext>
            </a:extLst>
          </p:cNvPr>
          <p:cNvSpPr>
            <a:spLocks noGrp="1"/>
          </p:cNvSpPr>
          <p:nvPr>
            <p:ph idx="1"/>
          </p:nvPr>
        </p:nvSpPr>
        <p:spPr>
          <a:xfrm>
            <a:off x="550863" y="2113199"/>
            <a:ext cx="11090274" cy="3979625"/>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D4EE704-5DCA-484E-85E0-0E3A7B1C5046}"/>
              </a:ext>
            </a:extLst>
          </p:cNvPr>
          <p:cNvSpPr>
            <a:spLocks noGrp="1"/>
          </p:cNvSpPr>
          <p:nvPr>
            <p:ph type="dt" sz="half" idx="10"/>
          </p:nvPr>
        </p:nvSpPr>
        <p:spPr/>
        <p:txBody>
          <a:bodyPr>
            <a:noAutofit/>
          </a:bodyPr>
          <a:lstStyle/>
          <a:p>
            <a:r>
              <a:rPr lang="en-US"/>
              <a:t>Tuesday, February 2, 20XX</a:t>
            </a:r>
          </a:p>
        </p:txBody>
      </p:sp>
      <p:sp>
        <p:nvSpPr>
          <p:cNvPr id="5" name="Footer Placeholder 4">
            <a:extLst>
              <a:ext uri="{FF2B5EF4-FFF2-40B4-BE49-F238E27FC236}">
                <a16:creationId xmlns:a16="http://schemas.microsoft.com/office/drawing/2014/main" id="{4CA69B66-1C18-44A2-93F7-97DED26F24AB}"/>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7E44B5A0-66FA-433A-8DC5-C097C63B4DFC}"/>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616071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7_Quot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062BF5C-3876-4161-B4FF-14CA94D326C6}"/>
              </a:ext>
            </a:extLst>
          </p:cNvPr>
          <p:cNvSpPr>
            <a:spLocks noGrp="1"/>
          </p:cNvSpPr>
          <p:nvPr>
            <p:ph type="title"/>
          </p:nvPr>
        </p:nvSpPr>
        <p:spPr>
          <a:xfrm>
            <a:off x="550864" y="549275"/>
            <a:ext cx="3566160" cy="3384550"/>
          </a:xfrm>
        </p:spPr>
        <p:txBody>
          <a:bodyPr wrap="square" anchor="b" anchorCtr="0">
            <a:noAutofit/>
          </a:bodyPr>
          <a:lstStyle>
            <a:lvl1pPr>
              <a:defRPr sz="4000"/>
            </a:lvl1pPr>
          </a:lstStyle>
          <a:p>
            <a:r>
              <a:rPr lang="en-US"/>
              <a:t>Click to edit Master title style</a:t>
            </a:r>
            <a:endParaRPr lang="en-US" dirty="0"/>
          </a:p>
        </p:txBody>
      </p:sp>
      <p:grpSp>
        <p:nvGrpSpPr>
          <p:cNvPr id="8" name="Group 7">
            <a:extLst>
              <a:ext uri="{FF2B5EF4-FFF2-40B4-BE49-F238E27FC236}">
                <a16:creationId xmlns:a16="http://schemas.microsoft.com/office/drawing/2014/main" id="{B17C5C60-EC4D-410B-9997-0B73289605FD}"/>
              </a:ext>
              <a:ext uri="{C183D7F6-B498-43B3-948B-1728B52AA6E4}">
                <adec:decorative xmlns:adec="http://schemas.microsoft.com/office/drawing/2017/decorative" val="1"/>
              </a:ext>
            </a:extLst>
          </p:cNvPr>
          <p:cNvGrpSpPr/>
          <p:nvPr userDrawn="1"/>
        </p:nvGrpSpPr>
        <p:grpSpPr>
          <a:xfrm>
            <a:off x="10822156" y="4143453"/>
            <a:ext cx="734257" cy="760506"/>
            <a:chOff x="5243759" y="1363788"/>
            <a:chExt cx="734257" cy="760506"/>
          </a:xfrm>
        </p:grpSpPr>
        <p:sp>
          <p:nvSpPr>
            <p:cNvPr id="9" name="Freeform 5">
              <a:extLst>
                <a:ext uri="{FF2B5EF4-FFF2-40B4-BE49-F238E27FC236}">
                  <a16:creationId xmlns:a16="http://schemas.microsoft.com/office/drawing/2014/main" id="{0573155C-3428-4F4F-AE66-A519D777EAAE}"/>
                </a:ext>
              </a:extLst>
            </p:cNvPr>
            <p:cNvSpPr>
              <a:spLocks/>
            </p:cNvSpPr>
            <p:nvPr/>
          </p:nvSpPr>
          <p:spPr bwMode="auto">
            <a:xfrm rot="1800000">
              <a:off x="5356930" y="1363788"/>
              <a:ext cx="621086" cy="364601"/>
            </a:xfrm>
            <a:custGeom>
              <a:avLst/>
              <a:gdLst>
                <a:gd name="T0" fmla="*/ 266 w 540"/>
                <a:gd name="T1" fmla="*/ 0 h 317"/>
                <a:gd name="T2" fmla="*/ 0 w 540"/>
                <a:gd name="T3" fmla="*/ 158 h 317"/>
                <a:gd name="T4" fmla="*/ 266 w 540"/>
                <a:gd name="T5" fmla="*/ 317 h 317"/>
                <a:gd name="T6" fmla="*/ 540 w 540"/>
                <a:gd name="T7" fmla="*/ 158 h 317"/>
                <a:gd name="T8" fmla="*/ 266 w 540"/>
                <a:gd name="T9" fmla="*/ 0 h 317"/>
              </a:gdLst>
              <a:ahLst/>
              <a:cxnLst>
                <a:cxn ang="0">
                  <a:pos x="T0" y="T1"/>
                </a:cxn>
                <a:cxn ang="0">
                  <a:pos x="T2" y="T3"/>
                </a:cxn>
                <a:cxn ang="0">
                  <a:pos x="T4" y="T5"/>
                </a:cxn>
                <a:cxn ang="0">
                  <a:pos x="T6" y="T7"/>
                </a:cxn>
                <a:cxn ang="0">
                  <a:pos x="T8" y="T9"/>
                </a:cxn>
              </a:cxnLst>
              <a:rect l="0" t="0" r="r" b="b"/>
              <a:pathLst>
                <a:path w="540" h="317">
                  <a:moveTo>
                    <a:pt x="266" y="0"/>
                  </a:moveTo>
                  <a:lnTo>
                    <a:pt x="0" y="158"/>
                  </a:lnTo>
                  <a:lnTo>
                    <a:pt x="266" y="317"/>
                  </a:lnTo>
                  <a:lnTo>
                    <a:pt x="540" y="158"/>
                  </a:lnTo>
                  <a:lnTo>
                    <a:pt x="266"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 name="Freeform 6">
              <a:extLst>
                <a:ext uri="{FF2B5EF4-FFF2-40B4-BE49-F238E27FC236}">
                  <a16:creationId xmlns:a16="http://schemas.microsoft.com/office/drawing/2014/main" id="{1853496C-159E-4D47-94B5-0835FB6511BA}"/>
                </a:ext>
              </a:extLst>
            </p:cNvPr>
            <p:cNvSpPr>
              <a:spLocks/>
            </p:cNvSpPr>
            <p:nvPr/>
          </p:nvSpPr>
          <p:spPr bwMode="auto">
            <a:xfrm rot="1800000">
              <a:off x="5243759" y="1430747"/>
              <a:ext cx="305942" cy="538275"/>
            </a:xfrm>
            <a:custGeom>
              <a:avLst/>
              <a:gdLst>
                <a:gd name="T0" fmla="*/ 266 w 266"/>
                <a:gd name="T1" fmla="*/ 468 h 468"/>
                <a:gd name="T2" fmla="*/ 0 w 266"/>
                <a:gd name="T3" fmla="*/ 310 h 468"/>
                <a:gd name="T4" fmla="*/ 0 w 266"/>
                <a:gd name="T5" fmla="*/ 310 h 468"/>
                <a:gd name="T6" fmla="*/ 0 w 266"/>
                <a:gd name="T7" fmla="*/ 0 h 468"/>
                <a:gd name="T8" fmla="*/ 0 w 266"/>
                <a:gd name="T9" fmla="*/ 0 h 468"/>
                <a:gd name="T10" fmla="*/ 266 w 266"/>
                <a:gd name="T11" fmla="*/ 159 h 468"/>
                <a:gd name="T12" fmla="*/ 266 w 266"/>
                <a:gd name="T13" fmla="*/ 468 h 468"/>
              </a:gdLst>
              <a:ahLst/>
              <a:cxnLst>
                <a:cxn ang="0">
                  <a:pos x="T0" y="T1"/>
                </a:cxn>
                <a:cxn ang="0">
                  <a:pos x="T2" y="T3"/>
                </a:cxn>
                <a:cxn ang="0">
                  <a:pos x="T4" y="T5"/>
                </a:cxn>
                <a:cxn ang="0">
                  <a:pos x="T6" y="T7"/>
                </a:cxn>
                <a:cxn ang="0">
                  <a:pos x="T8" y="T9"/>
                </a:cxn>
                <a:cxn ang="0">
                  <a:pos x="T10" y="T11"/>
                </a:cxn>
                <a:cxn ang="0">
                  <a:pos x="T12" y="T13"/>
                </a:cxn>
              </a:cxnLst>
              <a:rect l="0" t="0" r="r" b="b"/>
              <a:pathLst>
                <a:path w="266" h="468">
                  <a:moveTo>
                    <a:pt x="266" y="468"/>
                  </a:moveTo>
                  <a:lnTo>
                    <a:pt x="0" y="310"/>
                  </a:lnTo>
                  <a:lnTo>
                    <a:pt x="0" y="310"/>
                  </a:lnTo>
                  <a:lnTo>
                    <a:pt x="0" y="0"/>
                  </a:lnTo>
                  <a:lnTo>
                    <a:pt x="0" y="0"/>
                  </a:lnTo>
                  <a:lnTo>
                    <a:pt x="266" y="159"/>
                  </a:lnTo>
                  <a:lnTo>
                    <a:pt x="266" y="468"/>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9800000" scaled="0"/>
              <a:tileRect/>
            </a:gradFill>
            <a:ln>
              <a:noFill/>
            </a:ln>
            <a:effectLst>
              <a:innerShdw blurRad="254000">
                <a:schemeClr val="bg2">
                  <a:lumMod val="90000"/>
                  <a:lumOff val="1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Freeform 8">
              <a:extLst>
                <a:ext uri="{FF2B5EF4-FFF2-40B4-BE49-F238E27FC236}">
                  <a16:creationId xmlns:a16="http://schemas.microsoft.com/office/drawing/2014/main" id="{CE93E330-715B-44E8-84D9-CE166D428DAB}"/>
                </a:ext>
              </a:extLst>
            </p:cNvPr>
            <p:cNvSpPr>
              <a:spLocks/>
            </p:cNvSpPr>
            <p:nvPr/>
          </p:nvSpPr>
          <p:spPr bwMode="auto">
            <a:xfrm rot="1800000">
              <a:off x="5508097" y="1586019"/>
              <a:ext cx="315144" cy="538275"/>
            </a:xfrm>
            <a:custGeom>
              <a:avLst/>
              <a:gdLst>
                <a:gd name="T0" fmla="*/ 274 w 274"/>
                <a:gd name="T1" fmla="*/ 0 h 468"/>
                <a:gd name="T2" fmla="*/ 274 w 274"/>
                <a:gd name="T3" fmla="*/ 310 h 468"/>
                <a:gd name="T4" fmla="*/ 274 w 274"/>
                <a:gd name="T5" fmla="*/ 310 h 468"/>
                <a:gd name="T6" fmla="*/ 0 w 274"/>
                <a:gd name="T7" fmla="*/ 468 h 468"/>
                <a:gd name="T8" fmla="*/ 0 w 274"/>
                <a:gd name="T9" fmla="*/ 159 h 468"/>
                <a:gd name="T10" fmla="*/ 274 w 274"/>
                <a:gd name="T11" fmla="*/ 0 h 468"/>
                <a:gd name="T12" fmla="*/ 274 w 274"/>
                <a:gd name="T13" fmla="*/ 0 h 468"/>
              </a:gdLst>
              <a:ahLst/>
              <a:cxnLst>
                <a:cxn ang="0">
                  <a:pos x="T0" y="T1"/>
                </a:cxn>
                <a:cxn ang="0">
                  <a:pos x="T2" y="T3"/>
                </a:cxn>
                <a:cxn ang="0">
                  <a:pos x="T4" y="T5"/>
                </a:cxn>
                <a:cxn ang="0">
                  <a:pos x="T6" y="T7"/>
                </a:cxn>
                <a:cxn ang="0">
                  <a:pos x="T8" y="T9"/>
                </a:cxn>
                <a:cxn ang="0">
                  <a:pos x="T10" y="T11"/>
                </a:cxn>
                <a:cxn ang="0">
                  <a:pos x="T12" y="T13"/>
                </a:cxn>
              </a:cxnLst>
              <a:rect l="0" t="0" r="r" b="b"/>
              <a:pathLst>
                <a:path w="274" h="468">
                  <a:moveTo>
                    <a:pt x="274" y="0"/>
                  </a:moveTo>
                  <a:lnTo>
                    <a:pt x="274" y="310"/>
                  </a:lnTo>
                  <a:lnTo>
                    <a:pt x="274" y="310"/>
                  </a:lnTo>
                  <a:lnTo>
                    <a:pt x="0" y="468"/>
                  </a:lnTo>
                  <a:lnTo>
                    <a:pt x="0" y="159"/>
                  </a:lnTo>
                  <a:lnTo>
                    <a:pt x="274" y="0"/>
                  </a:lnTo>
                  <a:lnTo>
                    <a:pt x="274" y="0"/>
                  </a:lnTo>
                  <a:close/>
                </a:path>
              </a:pathLst>
            </a:custGeom>
            <a:gradFill flip="none" rotWithShape="1">
              <a:gsLst>
                <a:gs pos="20000">
                  <a:schemeClr val="bg2">
                    <a:lumMod val="90000"/>
                    <a:lumOff val="10000"/>
                    <a:alpha val="20000"/>
                  </a:schemeClr>
                </a:gs>
                <a:gs pos="100000">
                  <a:schemeClr val="accent1">
                    <a:lumMod val="60000"/>
                    <a:lumOff val="40000"/>
                    <a:alpha val="20000"/>
                  </a:schemeClr>
                </a:gs>
              </a:gsLst>
              <a:lin ang="18000000" scaled="0"/>
              <a:tileRect/>
            </a:gradFill>
            <a:ln>
              <a:noFill/>
            </a:ln>
            <a:effectLst>
              <a:innerShdw blurRad="254000">
                <a:schemeClr val="accent1">
                  <a:lumMod val="60000"/>
                  <a:lumOff val="40000"/>
                  <a:alpha val="6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12" name="Oval 11">
            <a:extLst>
              <a:ext uri="{FF2B5EF4-FFF2-40B4-BE49-F238E27FC236}">
                <a16:creationId xmlns:a16="http://schemas.microsoft.com/office/drawing/2014/main" id="{80A2FA6F-99B7-4984-A80C-570644889F02}"/>
              </a:ext>
              <a:ext uri="{C183D7F6-B498-43B3-948B-1728B52AA6E4}">
                <adec:decorative xmlns:adec="http://schemas.microsoft.com/office/drawing/2017/decorative" val="1"/>
              </a:ext>
            </a:extLst>
          </p:cNvPr>
          <p:cNvSpPr>
            <a:spLocks noChangeAspect="1"/>
          </p:cNvSpPr>
          <p:nvPr userDrawn="1"/>
        </p:nvSpPr>
        <p:spPr>
          <a:xfrm>
            <a:off x="5668780" y="50590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Content Placeholder 16">
            <a:extLst>
              <a:ext uri="{FF2B5EF4-FFF2-40B4-BE49-F238E27FC236}">
                <a16:creationId xmlns:a16="http://schemas.microsoft.com/office/drawing/2014/main" id="{439C8C03-81B3-4DE8-B96A-78258E4467CC}"/>
              </a:ext>
            </a:extLst>
          </p:cNvPr>
          <p:cNvSpPr>
            <a:spLocks noGrp="1"/>
          </p:cNvSpPr>
          <p:nvPr>
            <p:ph sz="quarter" idx="15"/>
          </p:nvPr>
        </p:nvSpPr>
        <p:spPr>
          <a:xfrm>
            <a:off x="550863" y="4097338"/>
            <a:ext cx="3565524" cy="2351087"/>
          </a:xfrm>
        </p:spPr>
        <p:txBody>
          <a:bodyPr>
            <a:noAutofit/>
          </a:bodyPr>
          <a:lstStyle>
            <a:lvl1pPr>
              <a:buNone/>
              <a:defRPr sz="2400"/>
            </a:lvl1pPr>
            <a:lvl2pPr>
              <a:defRPr sz="2000"/>
            </a:lvl2pPr>
            <a:lvl3pPr>
              <a:defRPr sz="2000"/>
            </a:lvl3pPr>
            <a:lvl4pPr>
              <a:defRPr sz="2000"/>
            </a:lvl4pPr>
            <a:lvl5pPr>
              <a:defRPr sz="2000"/>
            </a:lvl5pPr>
          </a:lstStyle>
          <a:p>
            <a:pPr lvl="0"/>
            <a:r>
              <a:rPr lang="en-US"/>
              <a:t>Click to edit Master text styles</a:t>
            </a:r>
          </a:p>
        </p:txBody>
      </p:sp>
      <p:sp>
        <p:nvSpPr>
          <p:cNvPr id="15" name="Picture Placeholder 14">
            <a:extLst>
              <a:ext uri="{FF2B5EF4-FFF2-40B4-BE49-F238E27FC236}">
                <a16:creationId xmlns:a16="http://schemas.microsoft.com/office/drawing/2014/main" id="{C1FBB56D-C8B1-4ED9-A5DB-72BA636DADF3}"/>
              </a:ext>
            </a:extLst>
          </p:cNvPr>
          <p:cNvSpPr>
            <a:spLocks noGrp="1"/>
          </p:cNvSpPr>
          <p:nvPr>
            <p:ph type="pic" sz="quarter" idx="13"/>
          </p:nvPr>
        </p:nvSpPr>
        <p:spPr>
          <a:xfrm>
            <a:off x="5535809" y="656633"/>
            <a:ext cx="5132388" cy="5132388"/>
          </a:xfrm>
          <a:custGeom>
            <a:avLst/>
            <a:gdLst>
              <a:gd name="connsiteX0" fmla="*/ 2566194 w 5132388"/>
              <a:gd name="connsiteY0" fmla="*/ 0 h 5132388"/>
              <a:gd name="connsiteX1" fmla="*/ 5132388 w 5132388"/>
              <a:gd name="connsiteY1" fmla="*/ 2566194 h 5132388"/>
              <a:gd name="connsiteX2" fmla="*/ 2566194 w 5132388"/>
              <a:gd name="connsiteY2" fmla="*/ 5132388 h 5132388"/>
              <a:gd name="connsiteX3" fmla="*/ 0 w 5132388"/>
              <a:gd name="connsiteY3" fmla="*/ 2566194 h 5132388"/>
              <a:gd name="connsiteX4" fmla="*/ 2566194 w 5132388"/>
              <a:gd name="connsiteY4" fmla="*/ 0 h 51323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32388" h="5132388">
                <a:moveTo>
                  <a:pt x="2566194" y="0"/>
                </a:moveTo>
                <a:cubicBezTo>
                  <a:pt x="3983464" y="0"/>
                  <a:pt x="5132388" y="1148924"/>
                  <a:pt x="5132388" y="2566194"/>
                </a:cubicBezTo>
                <a:cubicBezTo>
                  <a:pt x="5132388" y="3983464"/>
                  <a:pt x="3983464" y="5132388"/>
                  <a:pt x="2566194" y="5132388"/>
                </a:cubicBezTo>
                <a:cubicBezTo>
                  <a:pt x="1148924" y="5132388"/>
                  <a:pt x="0" y="3983464"/>
                  <a:pt x="0" y="2566194"/>
                </a:cubicBezTo>
                <a:cubicBezTo>
                  <a:pt x="0" y="1148924"/>
                  <a:pt x="1148924" y="0"/>
                  <a:pt x="2566194" y="0"/>
                </a:cubicBezTo>
                <a:close/>
              </a:path>
            </a:pathLst>
          </a:custGeom>
          <a:solidFill>
            <a:schemeClr val="accent5"/>
          </a:solidFill>
        </p:spPr>
        <p:txBody>
          <a:bodyPr wrap="square">
            <a:noAutofit/>
          </a:bodyPr>
          <a:lstStyle/>
          <a:p>
            <a:r>
              <a:rPr lang="en-US"/>
              <a:t>Click icon to add picture</a:t>
            </a:r>
          </a:p>
        </p:txBody>
      </p:sp>
      <p:sp>
        <p:nvSpPr>
          <p:cNvPr id="2" name="Date Placeholder 1">
            <a:extLst>
              <a:ext uri="{FF2B5EF4-FFF2-40B4-BE49-F238E27FC236}">
                <a16:creationId xmlns:a16="http://schemas.microsoft.com/office/drawing/2014/main" id="{AB81B449-7B97-41DC-B23F-65EDCBD316A6}"/>
              </a:ext>
            </a:extLst>
          </p:cNvPr>
          <p:cNvSpPr>
            <a:spLocks noGrp="1"/>
          </p:cNvSpPr>
          <p:nvPr>
            <p:ph type="dt" sz="half" idx="10"/>
          </p:nvPr>
        </p:nvSpPr>
        <p:spPr/>
        <p:txBody>
          <a:bodyPr>
            <a:noAutofit/>
          </a:bodyPr>
          <a:lstStyle/>
          <a:p>
            <a:r>
              <a:rPr lang="en-US"/>
              <a:t>Tuesday, February 2, 20XX</a:t>
            </a:r>
          </a:p>
        </p:txBody>
      </p:sp>
      <p:sp>
        <p:nvSpPr>
          <p:cNvPr id="3" name="Footer Placeholder 2">
            <a:extLst>
              <a:ext uri="{FF2B5EF4-FFF2-40B4-BE49-F238E27FC236}">
                <a16:creationId xmlns:a16="http://schemas.microsoft.com/office/drawing/2014/main" id="{7C6B46D5-337B-4906-8412-4EEA3884FA7E}"/>
              </a:ext>
            </a:extLst>
          </p:cNvPr>
          <p:cNvSpPr>
            <a:spLocks noGrp="1"/>
          </p:cNvSpPr>
          <p:nvPr>
            <p:ph type="ftr" sz="quarter" idx="11"/>
          </p:nvPr>
        </p:nvSpPr>
        <p:spPr/>
        <p:txBody>
          <a:bodyPr>
            <a:noAutofit/>
          </a:bodyPr>
          <a:lstStyle/>
          <a:p>
            <a:r>
              <a:rPr lang="en-US"/>
              <a:t>Sample Footer Text</a:t>
            </a:r>
          </a:p>
        </p:txBody>
      </p:sp>
      <p:sp>
        <p:nvSpPr>
          <p:cNvPr id="4" name="Slide Number Placeholder 3">
            <a:extLst>
              <a:ext uri="{FF2B5EF4-FFF2-40B4-BE49-F238E27FC236}">
                <a16:creationId xmlns:a16="http://schemas.microsoft.com/office/drawing/2014/main" id="{E436F230-C9A7-407A-B923-873839C8D8A0}"/>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063087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8_Team">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38C6F9E-A74F-4F54-9409-B6B93DF8CE78}"/>
              </a:ext>
              <a:ext uri="{C183D7F6-B498-43B3-948B-1728B52AA6E4}">
                <adec:decorative xmlns:adec="http://schemas.microsoft.com/office/drawing/2017/decorative" val="1"/>
              </a:ext>
            </a:extLst>
          </p:cNvPr>
          <p:cNvSpPr/>
          <p:nvPr userDrawn="1"/>
        </p:nvSpPr>
        <p:spPr>
          <a:xfrm>
            <a:off x="0" y="5773729"/>
            <a:ext cx="12192000" cy="1084271"/>
          </a:xfrm>
          <a:prstGeom prst="rect">
            <a:avLst/>
          </a:prstGeom>
          <a:gradFill flip="none" rotWithShape="1">
            <a:gsLst>
              <a:gs pos="100000">
                <a:schemeClr val="bg2">
                  <a:alpha val="60000"/>
                </a:schemeClr>
              </a:gs>
              <a:gs pos="40000">
                <a:schemeClr val="bg2">
                  <a:alpha val="0"/>
                </a:scheme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34" name="Oval 33">
            <a:extLst>
              <a:ext uri="{FF2B5EF4-FFF2-40B4-BE49-F238E27FC236}">
                <a16:creationId xmlns:a16="http://schemas.microsoft.com/office/drawing/2014/main" id="{6F0F71C5-78A4-4793-9BD4-3DF0EE3E3EB7}"/>
              </a:ext>
              <a:ext uri="{C183D7F6-B498-43B3-948B-1728B52AA6E4}">
                <adec:decorative xmlns:adec="http://schemas.microsoft.com/office/drawing/2017/decorative" val="1"/>
              </a:ext>
            </a:extLst>
          </p:cNvPr>
          <p:cNvSpPr>
            <a:spLocks noChangeAspect="1"/>
          </p:cNvSpPr>
          <p:nvPr userDrawn="1"/>
        </p:nvSpPr>
        <p:spPr>
          <a:xfrm>
            <a:off x="10288775" y="762609"/>
            <a:ext cx="1080000" cy="1080000"/>
          </a:xfrm>
          <a:prstGeom prst="ellipse">
            <a:avLst/>
          </a:prstGeom>
          <a:gradFill flip="none" rotWithShape="1">
            <a:gsLst>
              <a:gs pos="100000">
                <a:schemeClr val="bg2">
                  <a:lumMod val="50000"/>
                  <a:lumOff val="50000"/>
                </a:schemeClr>
              </a:gs>
              <a:gs pos="60000">
                <a:schemeClr val="bg2">
                  <a:lumMod val="100000"/>
                </a:schemeClr>
              </a:gs>
            </a:gsLst>
            <a:path path="circle">
              <a:fillToRect l="100000" b="100000"/>
            </a:path>
            <a:tileRect t="-100000" r="-100000"/>
          </a:gradFill>
          <a:ln>
            <a:noFill/>
          </a:ln>
          <a:effectLst>
            <a:innerShdw blurRad="254000" dist="127000" dir="2700000">
              <a:schemeClr val="accent1">
                <a:lumMod val="60000"/>
                <a:lumOff val="40000"/>
                <a:alpha val="4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40" name="Title 5">
            <a:extLst>
              <a:ext uri="{FF2B5EF4-FFF2-40B4-BE49-F238E27FC236}">
                <a16:creationId xmlns:a16="http://schemas.microsoft.com/office/drawing/2014/main" id="{36F60F77-4CC9-4F86-B70A-85012C6588A0}"/>
              </a:ext>
            </a:extLst>
          </p:cNvPr>
          <p:cNvSpPr>
            <a:spLocks noGrp="1"/>
          </p:cNvSpPr>
          <p:nvPr>
            <p:ph type="ctrTitle" hasCustomPrompt="1"/>
          </p:nvPr>
        </p:nvSpPr>
        <p:spPr>
          <a:xfrm>
            <a:off x="548640" y="548640"/>
            <a:ext cx="8281987" cy="1253041"/>
          </a:xfrm>
        </p:spPr>
        <p:txBody>
          <a:bodyPr>
            <a:noAutofit/>
          </a:bodyPr>
          <a:lstStyle/>
          <a:p>
            <a:r>
              <a:rPr lang="en-US" dirty="0"/>
              <a:t>Team</a:t>
            </a:r>
          </a:p>
        </p:txBody>
      </p:sp>
      <p:grpSp>
        <p:nvGrpSpPr>
          <p:cNvPr id="51" name="Group 50">
            <a:extLst>
              <a:ext uri="{FF2B5EF4-FFF2-40B4-BE49-F238E27FC236}">
                <a16:creationId xmlns:a16="http://schemas.microsoft.com/office/drawing/2014/main" id="{E6093F87-C1F6-4FAB-B891-6F7D7FC20751}"/>
              </a:ext>
              <a:ext uri="{C183D7F6-B498-43B3-948B-1728B52AA6E4}">
                <adec:decorative xmlns:adec="http://schemas.microsoft.com/office/drawing/2017/decorative" val="1"/>
              </a:ext>
            </a:extLst>
          </p:cNvPr>
          <p:cNvGrpSpPr/>
          <p:nvPr userDrawn="1"/>
        </p:nvGrpSpPr>
        <p:grpSpPr>
          <a:xfrm>
            <a:off x="1800565" y="4518946"/>
            <a:ext cx="1980001" cy="1363916"/>
            <a:chOff x="4879602" y="3781429"/>
            <a:chExt cx="1980001" cy="1363916"/>
          </a:xfrm>
        </p:grpSpPr>
        <p:sp>
          <p:nvSpPr>
            <p:cNvPr id="52" name="Freeform: Shape 51">
              <a:extLst>
                <a:ext uri="{FF2B5EF4-FFF2-40B4-BE49-F238E27FC236}">
                  <a16:creationId xmlns:a16="http://schemas.microsoft.com/office/drawing/2014/main" id="{E1A4FD5C-1E5B-46D1-BA9D-99928D19AF04}"/>
                </a:ext>
              </a:extLst>
            </p:cNvPr>
            <p:cNvSpPr>
              <a:spLocks noChangeAspect="1"/>
            </p:cNvSpPr>
            <p:nvPr/>
          </p:nvSpPr>
          <p:spPr>
            <a:xfrm rot="18900000" flipV="1">
              <a:off x="5005634" y="4191206"/>
              <a:ext cx="1853969" cy="926985"/>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solidFill>
            <a:ln>
              <a:noFill/>
            </a:ln>
            <a:effectLst>
              <a:innerShdw blurRad="254000" dist="50800" dir="16200000">
                <a:schemeClr val="accent1">
                  <a:lumMod val="40000"/>
                  <a:lumOff val="60000"/>
                  <a:alpha val="4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53" name="Freeform: Shape 52">
              <a:extLst>
                <a:ext uri="{FF2B5EF4-FFF2-40B4-BE49-F238E27FC236}">
                  <a16:creationId xmlns:a16="http://schemas.microsoft.com/office/drawing/2014/main" id="{B7DF0ED5-A971-408F-A055-C7E5D7A623CD}"/>
                </a:ext>
              </a:extLst>
            </p:cNvPr>
            <p:cNvSpPr>
              <a:spLocks noChangeAspect="1"/>
            </p:cNvSpPr>
            <p:nvPr/>
          </p:nvSpPr>
          <p:spPr>
            <a:xfrm rot="18900000" flipV="1">
              <a:off x="4957101" y="4052255"/>
              <a:ext cx="1853969" cy="1093090"/>
            </a:xfrm>
            <a:custGeom>
              <a:avLst/>
              <a:gdLst>
                <a:gd name="connsiteX0" fmla="*/ 1329373 w 2658746"/>
                <a:gd name="connsiteY0" fmla="*/ 0 h 1329373"/>
                <a:gd name="connsiteX1" fmla="*/ 2658746 w 2658746"/>
                <a:gd name="connsiteY1" fmla="*/ 1329373 h 1329373"/>
                <a:gd name="connsiteX2" fmla="*/ 1994059 w 2658746"/>
                <a:gd name="connsiteY2" fmla="*/ 1329373 h 1329373"/>
                <a:gd name="connsiteX3" fmla="*/ 1329373 w 2658746"/>
                <a:gd name="connsiteY3" fmla="*/ 664687 h 1329373"/>
                <a:gd name="connsiteX4" fmla="*/ 664687 w 2658746"/>
                <a:gd name="connsiteY4" fmla="*/ 1329373 h 1329373"/>
                <a:gd name="connsiteX5" fmla="*/ 0 w 2658746"/>
                <a:gd name="connsiteY5" fmla="*/ 1329373 h 1329373"/>
                <a:gd name="connsiteX6" fmla="*/ 1329373 w 2658746"/>
                <a:gd name="connsiteY6" fmla="*/ 0 h 1329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58746" h="1329373">
                  <a:moveTo>
                    <a:pt x="1329373" y="0"/>
                  </a:moveTo>
                  <a:cubicBezTo>
                    <a:pt x="2063565" y="0"/>
                    <a:pt x="2658746" y="595181"/>
                    <a:pt x="2658746" y="1329373"/>
                  </a:cubicBezTo>
                  <a:lnTo>
                    <a:pt x="1994059" y="1329373"/>
                  </a:lnTo>
                  <a:cubicBezTo>
                    <a:pt x="1994059" y="962277"/>
                    <a:pt x="1696469" y="664687"/>
                    <a:pt x="1329373" y="664687"/>
                  </a:cubicBezTo>
                  <a:cubicBezTo>
                    <a:pt x="962277" y="664687"/>
                    <a:pt x="664687" y="962277"/>
                    <a:pt x="664687" y="1329373"/>
                  </a:cubicBezTo>
                  <a:lnTo>
                    <a:pt x="0" y="1329373"/>
                  </a:lnTo>
                  <a:cubicBezTo>
                    <a:pt x="0" y="595181"/>
                    <a:pt x="595181" y="0"/>
                    <a:pt x="1329373" y="0"/>
                  </a:cubicBezTo>
                  <a:close/>
                </a:path>
              </a:pathLst>
            </a:custGeom>
            <a:solidFill>
              <a:schemeClr val="bg2">
                <a:lumMod val="50000"/>
                <a:lumOff val="50000"/>
                <a:alpha val="40000"/>
              </a:schemeClr>
            </a:solidFill>
            <a:ln>
              <a:noFill/>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1"/>
                </a:solidFill>
              </a:endParaRPr>
            </a:p>
          </p:txBody>
        </p:sp>
        <p:sp>
          <p:nvSpPr>
            <p:cNvPr id="54" name="Oval 53">
              <a:extLst>
                <a:ext uri="{FF2B5EF4-FFF2-40B4-BE49-F238E27FC236}">
                  <a16:creationId xmlns:a16="http://schemas.microsoft.com/office/drawing/2014/main" id="{AA81F353-4C5B-4A37-9846-2C1E2D0FC25F}"/>
                </a:ext>
              </a:extLst>
            </p:cNvPr>
            <p:cNvSpPr/>
            <p:nvPr/>
          </p:nvSpPr>
          <p:spPr>
            <a:xfrm rot="13500000" flipV="1">
              <a:off x="6040374" y="3601683"/>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5" name="Oval 54">
              <a:extLst>
                <a:ext uri="{FF2B5EF4-FFF2-40B4-BE49-F238E27FC236}">
                  <a16:creationId xmlns:a16="http://schemas.microsoft.com/office/drawing/2014/main" id="{42B74EA3-11CE-4D3F-99AD-162563447653}"/>
                </a:ext>
              </a:extLst>
            </p:cNvPr>
            <p:cNvSpPr/>
            <p:nvPr/>
          </p:nvSpPr>
          <p:spPr>
            <a:xfrm rot="13500000" flipV="1">
              <a:off x="5059348" y="4582709"/>
              <a:ext cx="107098" cy="466589"/>
            </a:xfrm>
            <a:prstGeom prst="ellipse">
              <a:avLst/>
            </a:prstGeom>
            <a:solidFill>
              <a:schemeClr val="bg2">
                <a:lumMod val="90000"/>
                <a:lumOff val="10000"/>
              </a:schemeClr>
            </a:solidFill>
            <a:ln>
              <a:noFill/>
            </a:ln>
            <a:effectLst>
              <a:innerShdw blurRad="63500" dist="2540000">
                <a:schemeClr val="accent1">
                  <a:lumMod val="60000"/>
                  <a:lumOff val="40000"/>
                  <a:alpha val="0"/>
                </a:schemeClr>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sp>
        <p:nvSpPr>
          <p:cNvPr id="56" name="Picture Placeholder 55">
            <a:extLst>
              <a:ext uri="{FF2B5EF4-FFF2-40B4-BE49-F238E27FC236}">
                <a16:creationId xmlns:a16="http://schemas.microsoft.com/office/drawing/2014/main" id="{8F41896B-6DDA-4F82-9F74-3EBF93A3CD58}"/>
              </a:ext>
            </a:extLst>
          </p:cNvPr>
          <p:cNvSpPr>
            <a:spLocks noGrp="1"/>
          </p:cNvSpPr>
          <p:nvPr>
            <p:ph type="pic" sz="quarter" idx="13"/>
          </p:nvPr>
        </p:nvSpPr>
        <p:spPr>
          <a:xfrm>
            <a:off x="1078992" y="1990724"/>
            <a:ext cx="1691640" cy="1435608"/>
          </a:xfrm>
          <a:solidFill>
            <a:schemeClr val="accent5"/>
          </a:solidFill>
        </p:spPr>
        <p:txBody>
          <a:bodyPr>
            <a:noAutofit/>
          </a:bodyPr>
          <a:lstStyle/>
          <a:p>
            <a:r>
              <a:rPr lang="en-US"/>
              <a:t>Click icon to add picture</a:t>
            </a:r>
          </a:p>
        </p:txBody>
      </p:sp>
      <p:sp>
        <p:nvSpPr>
          <p:cNvPr id="57" name="Picture Placeholder 55">
            <a:extLst>
              <a:ext uri="{FF2B5EF4-FFF2-40B4-BE49-F238E27FC236}">
                <a16:creationId xmlns:a16="http://schemas.microsoft.com/office/drawing/2014/main" id="{EF85499B-C29A-4C8B-922C-7CE4771E352C}"/>
              </a:ext>
            </a:extLst>
          </p:cNvPr>
          <p:cNvSpPr>
            <a:spLocks noGrp="1"/>
          </p:cNvSpPr>
          <p:nvPr>
            <p:ph type="pic" sz="quarter" idx="14"/>
          </p:nvPr>
        </p:nvSpPr>
        <p:spPr>
          <a:xfrm>
            <a:off x="3838384" y="1990724"/>
            <a:ext cx="1691640" cy="1435608"/>
          </a:xfrm>
          <a:solidFill>
            <a:schemeClr val="accent5"/>
          </a:solidFill>
        </p:spPr>
        <p:txBody>
          <a:bodyPr>
            <a:noAutofit/>
          </a:bodyPr>
          <a:lstStyle/>
          <a:p>
            <a:r>
              <a:rPr lang="en-US"/>
              <a:t>Click icon to add picture</a:t>
            </a:r>
          </a:p>
        </p:txBody>
      </p:sp>
      <p:sp>
        <p:nvSpPr>
          <p:cNvPr id="58" name="Picture Placeholder 55">
            <a:extLst>
              <a:ext uri="{FF2B5EF4-FFF2-40B4-BE49-F238E27FC236}">
                <a16:creationId xmlns:a16="http://schemas.microsoft.com/office/drawing/2014/main" id="{F82A1DB8-0AE7-4E17-B07B-FCF45B85EE17}"/>
              </a:ext>
            </a:extLst>
          </p:cNvPr>
          <p:cNvSpPr>
            <a:spLocks noGrp="1"/>
          </p:cNvSpPr>
          <p:nvPr>
            <p:ph type="pic" sz="quarter" idx="15"/>
          </p:nvPr>
        </p:nvSpPr>
        <p:spPr>
          <a:xfrm>
            <a:off x="6661976" y="1993392"/>
            <a:ext cx="1691640" cy="1435608"/>
          </a:xfrm>
          <a:solidFill>
            <a:schemeClr val="accent5"/>
          </a:solidFill>
        </p:spPr>
        <p:txBody>
          <a:bodyPr>
            <a:noAutofit/>
          </a:bodyPr>
          <a:lstStyle/>
          <a:p>
            <a:r>
              <a:rPr lang="en-US"/>
              <a:t>Click icon to add picture</a:t>
            </a:r>
            <a:endParaRPr lang="en-US" dirty="0"/>
          </a:p>
        </p:txBody>
      </p:sp>
      <p:sp>
        <p:nvSpPr>
          <p:cNvPr id="59" name="Picture Placeholder 55">
            <a:extLst>
              <a:ext uri="{FF2B5EF4-FFF2-40B4-BE49-F238E27FC236}">
                <a16:creationId xmlns:a16="http://schemas.microsoft.com/office/drawing/2014/main" id="{A83EEB6C-83B7-471D-B5A4-4071534048D2}"/>
              </a:ext>
            </a:extLst>
          </p:cNvPr>
          <p:cNvSpPr>
            <a:spLocks noGrp="1"/>
          </p:cNvSpPr>
          <p:nvPr>
            <p:ph type="pic" sz="quarter" idx="16"/>
          </p:nvPr>
        </p:nvSpPr>
        <p:spPr>
          <a:xfrm>
            <a:off x="9485568" y="1990724"/>
            <a:ext cx="1691640" cy="1435608"/>
          </a:xfrm>
          <a:solidFill>
            <a:schemeClr val="accent5"/>
          </a:solidFill>
        </p:spPr>
        <p:txBody>
          <a:bodyPr>
            <a:noAutofit/>
          </a:bodyPr>
          <a:lstStyle/>
          <a:p>
            <a:r>
              <a:rPr lang="en-US"/>
              <a:t>Click icon to add picture</a:t>
            </a:r>
          </a:p>
        </p:txBody>
      </p:sp>
      <p:sp>
        <p:nvSpPr>
          <p:cNvPr id="63" name="Text Placeholder 62">
            <a:extLst>
              <a:ext uri="{FF2B5EF4-FFF2-40B4-BE49-F238E27FC236}">
                <a16:creationId xmlns:a16="http://schemas.microsoft.com/office/drawing/2014/main" id="{17A96A8C-F792-485A-9BB9-4DEDCA0CE6B8}"/>
              </a:ext>
            </a:extLst>
          </p:cNvPr>
          <p:cNvSpPr>
            <a:spLocks noGrp="1"/>
          </p:cNvSpPr>
          <p:nvPr>
            <p:ph type="body" sz="quarter" idx="18" hasCustomPrompt="1"/>
          </p:nvPr>
        </p:nvSpPr>
        <p:spPr>
          <a:xfrm>
            <a:off x="1079500" y="3781425"/>
            <a:ext cx="1711325" cy="365760"/>
          </a:xfrm>
        </p:spPr>
        <p:txBody>
          <a:bodyPr>
            <a:noAutofit/>
          </a:bodyPr>
          <a:lstStyle>
            <a:lvl1pPr>
              <a:buNone/>
              <a:defRPr sz="2000" b="1"/>
            </a:lvl1pPr>
          </a:lstStyle>
          <a:p>
            <a:pPr lvl="0"/>
            <a:r>
              <a:rPr lang="en-US" dirty="0"/>
              <a:t>Name</a:t>
            </a:r>
          </a:p>
        </p:txBody>
      </p:sp>
      <p:sp>
        <p:nvSpPr>
          <p:cNvPr id="61" name="Text Placeholder 60">
            <a:extLst>
              <a:ext uri="{FF2B5EF4-FFF2-40B4-BE49-F238E27FC236}">
                <a16:creationId xmlns:a16="http://schemas.microsoft.com/office/drawing/2014/main" id="{6C65AE07-519E-4E3B-8521-621C8343914D}"/>
              </a:ext>
            </a:extLst>
          </p:cNvPr>
          <p:cNvSpPr>
            <a:spLocks noGrp="1"/>
          </p:cNvSpPr>
          <p:nvPr>
            <p:ph type="body" sz="quarter" idx="17" hasCustomPrompt="1"/>
          </p:nvPr>
        </p:nvSpPr>
        <p:spPr>
          <a:xfrm>
            <a:off x="1078733" y="4232949"/>
            <a:ext cx="1711572" cy="638175"/>
          </a:xfrm>
        </p:spPr>
        <p:txBody>
          <a:bodyPr>
            <a:noAutofit/>
          </a:bodyPr>
          <a:lstStyle>
            <a:lvl1pPr>
              <a:buNone/>
              <a:defRPr sz="1800"/>
            </a:lvl1pPr>
          </a:lstStyle>
          <a:p>
            <a:pPr lvl="0"/>
            <a:r>
              <a:rPr lang="en-US" dirty="0"/>
              <a:t>Title</a:t>
            </a:r>
          </a:p>
        </p:txBody>
      </p:sp>
      <p:sp>
        <p:nvSpPr>
          <p:cNvPr id="65" name="Text Placeholder 62">
            <a:extLst>
              <a:ext uri="{FF2B5EF4-FFF2-40B4-BE49-F238E27FC236}">
                <a16:creationId xmlns:a16="http://schemas.microsoft.com/office/drawing/2014/main" id="{FB878318-C287-428B-8105-429BC4B03F55}"/>
              </a:ext>
            </a:extLst>
          </p:cNvPr>
          <p:cNvSpPr>
            <a:spLocks noGrp="1"/>
          </p:cNvSpPr>
          <p:nvPr>
            <p:ph type="body" sz="quarter" idx="20" hasCustomPrompt="1"/>
          </p:nvPr>
        </p:nvSpPr>
        <p:spPr>
          <a:xfrm>
            <a:off x="3839151" y="3781425"/>
            <a:ext cx="1711325" cy="365760"/>
          </a:xfrm>
        </p:spPr>
        <p:txBody>
          <a:bodyPr>
            <a:noAutofit/>
          </a:bodyPr>
          <a:lstStyle>
            <a:lvl1pPr>
              <a:buNone/>
              <a:defRPr sz="2000" b="1"/>
            </a:lvl1pPr>
          </a:lstStyle>
          <a:p>
            <a:pPr lvl="0"/>
            <a:r>
              <a:rPr lang="en-US" dirty="0"/>
              <a:t>Name</a:t>
            </a:r>
          </a:p>
        </p:txBody>
      </p:sp>
      <p:sp>
        <p:nvSpPr>
          <p:cNvPr id="64" name="Text Placeholder 60">
            <a:extLst>
              <a:ext uri="{FF2B5EF4-FFF2-40B4-BE49-F238E27FC236}">
                <a16:creationId xmlns:a16="http://schemas.microsoft.com/office/drawing/2014/main" id="{1465E516-2CEF-4F9E-9375-7D41DCFCBB41}"/>
              </a:ext>
            </a:extLst>
          </p:cNvPr>
          <p:cNvSpPr>
            <a:spLocks noGrp="1"/>
          </p:cNvSpPr>
          <p:nvPr>
            <p:ph type="body" sz="quarter" idx="19" hasCustomPrompt="1"/>
          </p:nvPr>
        </p:nvSpPr>
        <p:spPr>
          <a:xfrm>
            <a:off x="3838384" y="4232949"/>
            <a:ext cx="1711572" cy="638175"/>
          </a:xfrm>
        </p:spPr>
        <p:txBody>
          <a:bodyPr>
            <a:noAutofit/>
          </a:bodyPr>
          <a:lstStyle>
            <a:lvl1pPr>
              <a:buNone/>
              <a:defRPr sz="1800"/>
            </a:lvl1pPr>
          </a:lstStyle>
          <a:p>
            <a:pPr lvl="0"/>
            <a:r>
              <a:rPr lang="en-US" dirty="0"/>
              <a:t>Title</a:t>
            </a:r>
          </a:p>
        </p:txBody>
      </p:sp>
      <p:sp>
        <p:nvSpPr>
          <p:cNvPr id="67" name="Text Placeholder 62">
            <a:extLst>
              <a:ext uri="{FF2B5EF4-FFF2-40B4-BE49-F238E27FC236}">
                <a16:creationId xmlns:a16="http://schemas.microsoft.com/office/drawing/2014/main" id="{FE012CE3-36AA-4016-A88E-27BCFFEFD69F}"/>
              </a:ext>
            </a:extLst>
          </p:cNvPr>
          <p:cNvSpPr>
            <a:spLocks noGrp="1"/>
          </p:cNvSpPr>
          <p:nvPr>
            <p:ph type="body" sz="quarter" idx="22" hasCustomPrompt="1"/>
          </p:nvPr>
        </p:nvSpPr>
        <p:spPr>
          <a:xfrm>
            <a:off x="6662743" y="3781425"/>
            <a:ext cx="1711325" cy="365760"/>
          </a:xfrm>
        </p:spPr>
        <p:txBody>
          <a:bodyPr>
            <a:noAutofit/>
          </a:bodyPr>
          <a:lstStyle>
            <a:lvl1pPr>
              <a:buNone/>
              <a:defRPr sz="2000" b="1"/>
            </a:lvl1pPr>
          </a:lstStyle>
          <a:p>
            <a:pPr lvl="0"/>
            <a:r>
              <a:rPr lang="en-US" dirty="0"/>
              <a:t>Name</a:t>
            </a:r>
          </a:p>
        </p:txBody>
      </p:sp>
      <p:sp>
        <p:nvSpPr>
          <p:cNvPr id="66" name="Text Placeholder 60">
            <a:extLst>
              <a:ext uri="{FF2B5EF4-FFF2-40B4-BE49-F238E27FC236}">
                <a16:creationId xmlns:a16="http://schemas.microsoft.com/office/drawing/2014/main" id="{8D5671AF-0137-4226-8A84-2784817E519C}"/>
              </a:ext>
            </a:extLst>
          </p:cNvPr>
          <p:cNvSpPr>
            <a:spLocks noGrp="1"/>
          </p:cNvSpPr>
          <p:nvPr>
            <p:ph type="body" sz="quarter" idx="21" hasCustomPrompt="1"/>
          </p:nvPr>
        </p:nvSpPr>
        <p:spPr>
          <a:xfrm>
            <a:off x="6661976" y="4232949"/>
            <a:ext cx="1711572" cy="638175"/>
          </a:xfrm>
        </p:spPr>
        <p:txBody>
          <a:bodyPr>
            <a:noAutofit/>
          </a:bodyPr>
          <a:lstStyle>
            <a:lvl1pPr>
              <a:buNone/>
              <a:defRPr sz="1800"/>
            </a:lvl1pPr>
          </a:lstStyle>
          <a:p>
            <a:pPr lvl="0"/>
            <a:r>
              <a:rPr lang="en-US" dirty="0"/>
              <a:t>Title</a:t>
            </a:r>
          </a:p>
        </p:txBody>
      </p:sp>
      <p:sp>
        <p:nvSpPr>
          <p:cNvPr id="69" name="Text Placeholder 62">
            <a:extLst>
              <a:ext uri="{FF2B5EF4-FFF2-40B4-BE49-F238E27FC236}">
                <a16:creationId xmlns:a16="http://schemas.microsoft.com/office/drawing/2014/main" id="{DA1587F0-23BF-4FB8-B06C-2B0AA928E931}"/>
              </a:ext>
            </a:extLst>
          </p:cNvPr>
          <p:cNvSpPr>
            <a:spLocks noGrp="1"/>
          </p:cNvSpPr>
          <p:nvPr>
            <p:ph type="body" sz="quarter" idx="24" hasCustomPrompt="1"/>
          </p:nvPr>
        </p:nvSpPr>
        <p:spPr>
          <a:xfrm>
            <a:off x="9433112" y="3787288"/>
            <a:ext cx="1711325" cy="365760"/>
          </a:xfrm>
        </p:spPr>
        <p:txBody>
          <a:bodyPr>
            <a:noAutofit/>
          </a:bodyPr>
          <a:lstStyle>
            <a:lvl1pPr>
              <a:buNone/>
              <a:defRPr sz="2000" b="1"/>
            </a:lvl1pPr>
          </a:lstStyle>
          <a:p>
            <a:pPr lvl="0"/>
            <a:r>
              <a:rPr lang="en-US" dirty="0"/>
              <a:t>Name</a:t>
            </a:r>
          </a:p>
        </p:txBody>
      </p:sp>
      <p:sp>
        <p:nvSpPr>
          <p:cNvPr id="68" name="Text Placeholder 60">
            <a:extLst>
              <a:ext uri="{FF2B5EF4-FFF2-40B4-BE49-F238E27FC236}">
                <a16:creationId xmlns:a16="http://schemas.microsoft.com/office/drawing/2014/main" id="{565C0B22-B5E7-44BB-A17C-7FB5BB5D82BB}"/>
              </a:ext>
            </a:extLst>
          </p:cNvPr>
          <p:cNvSpPr>
            <a:spLocks noGrp="1"/>
          </p:cNvSpPr>
          <p:nvPr>
            <p:ph type="body" sz="quarter" idx="23" hasCustomPrompt="1"/>
          </p:nvPr>
        </p:nvSpPr>
        <p:spPr>
          <a:xfrm>
            <a:off x="9432345" y="4238812"/>
            <a:ext cx="1711572" cy="638175"/>
          </a:xfrm>
        </p:spPr>
        <p:txBody>
          <a:bodyPr>
            <a:noAutofit/>
          </a:bodyPr>
          <a:lstStyle>
            <a:lvl1pPr>
              <a:buNone/>
              <a:defRPr sz="1800"/>
            </a:lvl1pPr>
          </a:lstStyle>
          <a:p>
            <a:pPr lvl="0"/>
            <a:r>
              <a:rPr lang="en-US" dirty="0"/>
              <a:t>Title</a:t>
            </a:r>
          </a:p>
        </p:txBody>
      </p:sp>
      <p:sp>
        <p:nvSpPr>
          <p:cNvPr id="4" name="Date Placeholder 3">
            <a:extLst>
              <a:ext uri="{FF2B5EF4-FFF2-40B4-BE49-F238E27FC236}">
                <a16:creationId xmlns:a16="http://schemas.microsoft.com/office/drawing/2014/main" id="{D8661572-1A59-4E3B-BA65-3329E9468C69}"/>
              </a:ext>
            </a:extLst>
          </p:cNvPr>
          <p:cNvSpPr>
            <a:spLocks noGrp="1"/>
          </p:cNvSpPr>
          <p:nvPr>
            <p:ph type="dt" sz="half" idx="10"/>
          </p:nvPr>
        </p:nvSpPr>
        <p:spPr/>
        <p:txBody>
          <a:bodyPr>
            <a:noAutofit/>
          </a:bodyPr>
          <a:lstStyle/>
          <a:p>
            <a:r>
              <a:rPr lang="en-US"/>
              <a:t>Tuesday, February 2, 20XX</a:t>
            </a:r>
            <a:endParaRPr lang="en-US" dirty="0"/>
          </a:p>
        </p:txBody>
      </p:sp>
      <p:sp>
        <p:nvSpPr>
          <p:cNvPr id="5" name="Footer Placeholder 4">
            <a:extLst>
              <a:ext uri="{FF2B5EF4-FFF2-40B4-BE49-F238E27FC236}">
                <a16:creationId xmlns:a16="http://schemas.microsoft.com/office/drawing/2014/main" id="{AFEF84F1-99FE-4F0B-9E76-F581C2C1B6D9}"/>
              </a:ext>
            </a:extLst>
          </p:cNvPr>
          <p:cNvSpPr>
            <a:spLocks noGrp="1"/>
          </p:cNvSpPr>
          <p:nvPr>
            <p:ph type="ftr" sz="quarter" idx="11"/>
          </p:nvPr>
        </p:nvSpPr>
        <p:spPr/>
        <p:txBody>
          <a:bodyPr>
            <a:noAutofit/>
          </a:bodyPr>
          <a:lstStyle/>
          <a:p>
            <a:r>
              <a:rPr lang="en-US"/>
              <a:t>Sample Footer Text</a:t>
            </a:r>
          </a:p>
        </p:txBody>
      </p:sp>
      <p:sp>
        <p:nvSpPr>
          <p:cNvPr id="6" name="Slide Number Placeholder 5">
            <a:extLst>
              <a:ext uri="{FF2B5EF4-FFF2-40B4-BE49-F238E27FC236}">
                <a16:creationId xmlns:a16="http://schemas.microsoft.com/office/drawing/2014/main" id="{97B2D769-16B1-43C4-BF14-3175533511ED}"/>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37157769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0_Content 2 column (comparison slide)">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FD65A50E-2F73-4426-8586-9731AFA2D2E0}"/>
              </a:ext>
            </a:extLst>
          </p:cNvPr>
          <p:cNvSpPr>
            <a:spLocks noChangeAspect="1"/>
          </p:cNvSpPr>
          <p:nvPr/>
        </p:nvSpPr>
        <p:spPr>
          <a:xfrm>
            <a:off x="11091612" y="5893466"/>
            <a:ext cx="360000" cy="360000"/>
          </a:xfrm>
          <a:prstGeom prst="ellipse">
            <a:avLst/>
          </a:prstGeom>
          <a:gradFill flip="none" rotWithShape="1">
            <a:gsLst>
              <a:gs pos="100000">
                <a:schemeClr val="bg2">
                  <a:lumMod val="50000"/>
                  <a:lumOff val="50000"/>
                </a:schemeClr>
              </a:gs>
              <a:gs pos="60000">
                <a:schemeClr val="bg2"/>
              </a:gs>
            </a:gsLst>
            <a:path path="circle">
              <a:fillToRect l="100000" b="100000"/>
            </a:path>
            <a:tileRect t="-100000" r="-100000"/>
          </a:gradFill>
          <a:ln>
            <a:noFill/>
          </a:ln>
          <a:effectLst>
            <a:innerShdw blurRad="127000" dist="63500" dir="2700000">
              <a:schemeClr val="accent1">
                <a:lumMod val="60000"/>
                <a:lumOff val="40000"/>
                <a:alpha val="20000"/>
              </a:schemeClr>
            </a:innerShdw>
            <a:softEdge rad="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1" name="Rectangle 10">
            <a:extLst>
              <a:ext uri="{FF2B5EF4-FFF2-40B4-BE49-F238E27FC236}">
                <a16:creationId xmlns:a16="http://schemas.microsoft.com/office/drawing/2014/main" id="{EB89C080-4102-49AE-BDA9-59A4A67E2486}"/>
              </a:ext>
            </a:extLst>
          </p:cNvPr>
          <p:cNvSpPr/>
          <p:nvPr/>
        </p:nvSpPr>
        <p:spPr>
          <a:xfrm>
            <a:off x="11451612" y="5827878"/>
            <a:ext cx="379049" cy="360000"/>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 name="Title 1">
            <a:extLst>
              <a:ext uri="{FF2B5EF4-FFF2-40B4-BE49-F238E27FC236}">
                <a16:creationId xmlns:a16="http://schemas.microsoft.com/office/drawing/2014/main" id="{DDE62014-F04C-495A-964E-6B888D49CDE9}"/>
              </a:ext>
            </a:extLst>
          </p:cNvPr>
          <p:cNvSpPr>
            <a:spLocks noGrp="1"/>
          </p:cNvSpPr>
          <p:nvPr>
            <p:ph type="title"/>
          </p:nvPr>
        </p:nvSpPr>
        <p:spPr>
          <a:xfrm>
            <a:off x="550862" y="549275"/>
            <a:ext cx="11097551" cy="1332000"/>
          </a:xfrm>
        </p:spPr>
        <p:txBody>
          <a:bodyPr vert="horz" wrap="square" lIns="0" tIns="0" rIns="0" bIns="0" rtlCol="0" anchor="t" anchorCtr="0">
            <a:noAutofit/>
          </a:bodyPr>
          <a:lstStyle>
            <a:lvl1pPr>
              <a:defRPr lang="en-US" sz="4800" dirty="0"/>
            </a:lvl1p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555DF027-E633-44EE-ACA0-C205930AA93E}"/>
              </a:ext>
            </a:extLst>
          </p:cNvPr>
          <p:cNvSpPr>
            <a:spLocks noGrp="1"/>
          </p:cNvSpPr>
          <p:nvPr>
            <p:ph type="body" idx="1"/>
          </p:nvPr>
        </p:nvSpPr>
        <p:spPr>
          <a:xfrm>
            <a:off x="550864" y="1731375"/>
            <a:ext cx="5437186" cy="535354"/>
          </a:xfrm>
        </p:spPr>
        <p:txBody>
          <a:bodyPr anchor="b">
            <a:noAutofit/>
          </a:bodyPr>
          <a:lstStyle>
            <a:lvl1pPr marL="0" indent="0">
              <a:buNone/>
              <a:defRPr sz="1400" b="0" cap="all" spc="200" baseline="0">
                <a:solidFill>
                  <a:schemeClr val="tx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BA4F363-FEEF-4CD2-A18E-17AE8D485171}"/>
              </a:ext>
            </a:extLst>
          </p:cNvPr>
          <p:cNvSpPr>
            <a:spLocks noGrp="1"/>
          </p:cNvSpPr>
          <p:nvPr>
            <p:ph sz="half" idx="2"/>
          </p:nvPr>
        </p:nvSpPr>
        <p:spPr>
          <a:xfrm>
            <a:off x="550863" y="2427370"/>
            <a:ext cx="5429114"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4E50F8C-4D64-40FD-AE8C-6A1F3C2A84ED}"/>
              </a:ext>
            </a:extLst>
          </p:cNvPr>
          <p:cNvSpPr>
            <a:spLocks noGrp="1"/>
          </p:cNvSpPr>
          <p:nvPr>
            <p:ph type="body" sz="quarter" idx="3"/>
          </p:nvPr>
        </p:nvSpPr>
        <p:spPr>
          <a:xfrm>
            <a:off x="6212024" y="1731375"/>
            <a:ext cx="5436392" cy="535354"/>
          </a:xfrm>
        </p:spPr>
        <p:txBody>
          <a:bodyPr vert="horz" wrap="square" lIns="0" tIns="0" rIns="0" bIns="0" rtlCol="0" anchor="b">
            <a:noAutofit/>
          </a:bodyPr>
          <a:lstStyle>
            <a:lvl1pPr>
              <a:buNone/>
              <a:defRPr lang="en-US" sz="1400" b="0" cap="all" spc="200" baseline="0" dirty="0">
                <a:solidFill>
                  <a:schemeClr val="tx1"/>
                </a:solidFill>
              </a:defRPr>
            </a:lvl1pPr>
          </a:lstStyle>
          <a:p>
            <a:pPr marL="228600" lvl="0" indent="-228600"/>
            <a:r>
              <a:rPr lang="en-US"/>
              <a:t>Click to edit Master text styles</a:t>
            </a:r>
          </a:p>
        </p:txBody>
      </p:sp>
      <p:sp>
        <p:nvSpPr>
          <p:cNvPr id="6" name="Content Placeholder 5">
            <a:extLst>
              <a:ext uri="{FF2B5EF4-FFF2-40B4-BE49-F238E27FC236}">
                <a16:creationId xmlns:a16="http://schemas.microsoft.com/office/drawing/2014/main" id="{A7AC943E-DB2B-40E0-907F-8EA1404791DE}"/>
              </a:ext>
            </a:extLst>
          </p:cNvPr>
          <p:cNvSpPr>
            <a:spLocks noGrp="1"/>
          </p:cNvSpPr>
          <p:nvPr>
            <p:ph sz="quarter" idx="4"/>
          </p:nvPr>
        </p:nvSpPr>
        <p:spPr>
          <a:xfrm>
            <a:off x="6212023" y="2427370"/>
            <a:ext cx="5436391" cy="3515555"/>
          </a:xfrm>
        </p:spPr>
        <p:txBody>
          <a:bodyPr>
            <a:noAutofit/>
          </a:bodyPr>
          <a:lstStyle>
            <a:lvl1pPr>
              <a:defRPr sz="2400"/>
            </a:lvl1pPr>
            <a:lvl2pPr>
              <a:defRPr sz="1600"/>
            </a:lvl2pPr>
            <a:lvl3pPr>
              <a:defRPr sz="1600"/>
            </a:lvl3pPr>
            <a:lvl4pPr>
              <a:defRPr sz="1600"/>
            </a:lvl4pPr>
            <a:lvl5pP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CDCD5B-3F26-4AFA-8BD4-E5D8DD2AF494}"/>
              </a:ext>
            </a:extLst>
          </p:cNvPr>
          <p:cNvSpPr>
            <a:spLocks noGrp="1"/>
          </p:cNvSpPr>
          <p:nvPr>
            <p:ph type="dt" sz="half" idx="10"/>
          </p:nvPr>
        </p:nvSpPr>
        <p:spPr/>
        <p:txBody>
          <a:bodyPr>
            <a:noAutofit/>
          </a:bodyPr>
          <a:lstStyle/>
          <a:p>
            <a:r>
              <a:rPr lang="en-US"/>
              <a:t>Tuesday, February 2, 20XX</a:t>
            </a:r>
          </a:p>
        </p:txBody>
      </p:sp>
      <p:sp>
        <p:nvSpPr>
          <p:cNvPr id="8" name="Footer Placeholder 7">
            <a:extLst>
              <a:ext uri="{FF2B5EF4-FFF2-40B4-BE49-F238E27FC236}">
                <a16:creationId xmlns:a16="http://schemas.microsoft.com/office/drawing/2014/main" id="{3D10D1EE-83A0-4FB5-9B25-8A73DE891A87}"/>
              </a:ext>
            </a:extLst>
          </p:cNvPr>
          <p:cNvSpPr>
            <a:spLocks noGrp="1"/>
          </p:cNvSpPr>
          <p:nvPr>
            <p:ph type="ftr" sz="quarter" idx="11"/>
          </p:nvPr>
        </p:nvSpPr>
        <p:spPr/>
        <p:txBody>
          <a:bodyPr>
            <a:noAutofit/>
          </a:bodyPr>
          <a:lstStyle/>
          <a:p>
            <a:r>
              <a:rPr lang="en-US"/>
              <a:t>Sample Footer Text</a:t>
            </a:r>
          </a:p>
        </p:txBody>
      </p:sp>
      <p:sp>
        <p:nvSpPr>
          <p:cNvPr id="9" name="Slide Number Placeholder 8">
            <a:extLst>
              <a:ext uri="{FF2B5EF4-FFF2-40B4-BE49-F238E27FC236}">
                <a16:creationId xmlns:a16="http://schemas.microsoft.com/office/drawing/2014/main" id="{03031C35-2E5B-491D-85ED-DB42A4FE1623}"/>
              </a:ext>
            </a:extLst>
          </p:cNvPr>
          <p:cNvSpPr>
            <a:spLocks noGrp="1"/>
          </p:cNvSpPr>
          <p:nvPr>
            <p:ph type="sldNum" sz="quarter" idx="12"/>
          </p:nvPr>
        </p:nvSpPr>
        <p:spPr/>
        <p:txBody>
          <a:bodyPr>
            <a:noAutofit/>
          </a:bodyPr>
          <a:lstStyle/>
          <a:p>
            <a:fld id="{DBA1B0FB-D917-4C8C-928F-313BD683BF39}" type="slidenum">
              <a:rPr lang="en-US" smtClean="0"/>
              <a:t>‹#›</a:t>
            </a:fld>
            <a:endParaRPr lang="en-US"/>
          </a:p>
        </p:txBody>
      </p:sp>
    </p:spTree>
    <p:extLst>
      <p:ext uri="{BB962C8B-B14F-4D97-AF65-F5344CB8AC3E}">
        <p14:creationId xmlns:p14="http://schemas.microsoft.com/office/powerpoint/2010/main" val="6703923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8028302-E866-455D-8898-53623027543F}"/>
              </a:ext>
            </a:extLst>
          </p:cNvPr>
          <p:cNvSpPr>
            <a:spLocks noGrp="1"/>
          </p:cNvSpPr>
          <p:nvPr>
            <p:ph type="title"/>
          </p:nvPr>
        </p:nvSpPr>
        <p:spPr>
          <a:xfrm>
            <a:off x="550863" y="550800"/>
            <a:ext cx="11090275" cy="1333057"/>
          </a:xfrm>
          <a:prstGeom prst="rect">
            <a:avLst/>
          </a:prstGeom>
        </p:spPr>
        <p:txBody>
          <a:bodyPr vert="horz" wrap="square" lIns="0" tIns="0" rIns="0" bIns="0" rtlCol="0" anchor="t" anchorCtr="0">
            <a:noAutofit/>
          </a:bodyPr>
          <a:lstStyle/>
          <a:p>
            <a:pPr lvl="0">
              <a:lnSpc>
                <a:spcPct val="100000"/>
              </a:lnSpc>
            </a:pPr>
            <a:r>
              <a:rPr lang="en-US"/>
              <a:t>Click to edit Master title style</a:t>
            </a:r>
            <a:endParaRPr lang="en-US" dirty="0"/>
          </a:p>
        </p:txBody>
      </p:sp>
      <p:sp>
        <p:nvSpPr>
          <p:cNvPr id="3" name="Text Placeholder 2">
            <a:extLst>
              <a:ext uri="{FF2B5EF4-FFF2-40B4-BE49-F238E27FC236}">
                <a16:creationId xmlns:a16="http://schemas.microsoft.com/office/drawing/2014/main" id="{BC94E72B-F0CF-4BC4-B509-A1C4508BE435}"/>
              </a:ext>
            </a:extLst>
          </p:cNvPr>
          <p:cNvSpPr>
            <a:spLocks noGrp="1"/>
          </p:cNvSpPr>
          <p:nvPr>
            <p:ph type="body" idx="1"/>
          </p:nvPr>
        </p:nvSpPr>
        <p:spPr>
          <a:xfrm>
            <a:off x="550863" y="2113862"/>
            <a:ext cx="11091600" cy="3978963"/>
          </a:xfrm>
          <a:prstGeom prst="rect">
            <a:avLst/>
          </a:prstGeom>
        </p:spPr>
        <p:txBody>
          <a:bodyPr vert="horz" wrap="square"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4ACE49D-C22F-4540-AC09-E421D2A2EDBE}"/>
              </a:ext>
            </a:extLst>
          </p:cNvPr>
          <p:cNvSpPr>
            <a:spLocks noGrp="1"/>
          </p:cNvSpPr>
          <p:nvPr>
            <p:ph type="dt" sz="half" idx="2"/>
          </p:nvPr>
        </p:nvSpPr>
        <p:spPr>
          <a:xfrm>
            <a:off x="550863" y="6507212"/>
            <a:ext cx="262890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Tuesday, February 2, 20XX</a:t>
            </a:r>
            <a:endParaRPr lang="en-US" dirty="0"/>
          </a:p>
        </p:txBody>
      </p:sp>
      <p:sp>
        <p:nvSpPr>
          <p:cNvPr id="5" name="Footer Placeholder 4">
            <a:extLst>
              <a:ext uri="{FF2B5EF4-FFF2-40B4-BE49-F238E27FC236}">
                <a16:creationId xmlns:a16="http://schemas.microsoft.com/office/drawing/2014/main" id="{ACD5C3BE-317E-49E8-82B5-C8A7EC9C8A7E}"/>
              </a:ext>
            </a:extLst>
          </p:cNvPr>
          <p:cNvSpPr>
            <a:spLocks noGrp="1"/>
          </p:cNvSpPr>
          <p:nvPr>
            <p:ph type="ftr" sz="quarter" idx="3"/>
          </p:nvPr>
        </p:nvSpPr>
        <p:spPr>
          <a:xfrm>
            <a:off x="3359150" y="6507212"/>
            <a:ext cx="6379210" cy="153888"/>
          </a:xfrm>
          <a:prstGeom prst="rect">
            <a:avLst/>
          </a:prstGeom>
        </p:spPr>
        <p:txBody>
          <a:bodyPr vert="horz" wrap="square" lIns="0" tIns="0" rIns="0" bIns="0" rtlCol="0" anchor="ctr">
            <a:spAutoFit/>
          </a:bodyPr>
          <a:lstStyle>
            <a:lvl1pPr algn="l">
              <a:defRPr sz="1000">
                <a:solidFill>
                  <a:schemeClr val="tx1">
                    <a:lumMod val="65000"/>
                    <a:alpha val="80000"/>
                  </a:schemeClr>
                </a:solidFill>
              </a:defRPr>
            </a:lvl1pPr>
          </a:lstStyle>
          <a:p>
            <a:r>
              <a:rPr lang="en-US"/>
              <a:t>Sample Footer Text</a:t>
            </a:r>
            <a:endParaRPr lang="en-US" dirty="0"/>
          </a:p>
        </p:txBody>
      </p:sp>
      <p:sp>
        <p:nvSpPr>
          <p:cNvPr id="6" name="Slide Number Placeholder 5">
            <a:extLst>
              <a:ext uri="{FF2B5EF4-FFF2-40B4-BE49-F238E27FC236}">
                <a16:creationId xmlns:a16="http://schemas.microsoft.com/office/drawing/2014/main" id="{45574E12-6C16-431F-B2CE-E4B15916BA05}"/>
              </a:ext>
            </a:extLst>
          </p:cNvPr>
          <p:cNvSpPr>
            <a:spLocks noGrp="1"/>
          </p:cNvSpPr>
          <p:nvPr>
            <p:ph type="sldNum" sz="quarter" idx="4"/>
          </p:nvPr>
        </p:nvSpPr>
        <p:spPr>
          <a:xfrm>
            <a:off x="9948863" y="6507212"/>
            <a:ext cx="1692274" cy="153888"/>
          </a:xfrm>
          <a:prstGeom prst="rect">
            <a:avLst/>
          </a:prstGeom>
        </p:spPr>
        <p:txBody>
          <a:bodyPr vert="horz" wrap="square" lIns="0" tIns="0" rIns="0" bIns="0" rtlCol="0" anchor="ctr">
            <a:spAutoFit/>
          </a:bodyPr>
          <a:lstStyle>
            <a:lvl1pPr algn="r">
              <a:defRPr sz="1000">
                <a:solidFill>
                  <a:schemeClr val="tx1">
                    <a:lumMod val="65000"/>
                    <a:alpha val="80000"/>
                  </a:schemeClr>
                </a:solidFill>
              </a:defRPr>
            </a:lvl1pPr>
          </a:lstStyle>
          <a:p>
            <a:fld id="{DBA1B0FB-D917-4C8C-928F-313BD683BF39}" type="slidenum">
              <a:rPr lang="en-US" smtClean="0"/>
              <a:pPr/>
              <a:t>‹#›</a:t>
            </a:fld>
            <a:endParaRPr lang="en-US"/>
          </a:p>
        </p:txBody>
      </p:sp>
    </p:spTree>
    <p:extLst>
      <p:ext uri="{BB962C8B-B14F-4D97-AF65-F5344CB8AC3E}">
        <p14:creationId xmlns:p14="http://schemas.microsoft.com/office/powerpoint/2010/main" val="2521255718"/>
      </p:ext>
    </p:extLst>
  </p:cSld>
  <p:clrMap bg1="dk1" tx1="lt1" bg2="dk2" tx2="lt2" accent1="accent1" accent2="accent2" accent3="accent3" accent4="accent4" accent5="accent5" accent6="accent6" hlink="hlink" folHlink="folHlink"/>
  <p:sldLayoutIdLst>
    <p:sldLayoutId id="2147483699" r:id="rId1"/>
    <p:sldLayoutId id="2147483700" r:id="rId2"/>
    <p:sldLayoutId id="2147483733" r:id="rId3"/>
    <p:sldLayoutId id="2147483687" r:id="rId4"/>
    <p:sldLayoutId id="2147483734" r:id="rId5"/>
    <p:sldLayoutId id="2147483686" r:id="rId6"/>
    <p:sldLayoutId id="2147483696" r:id="rId7"/>
    <p:sldLayoutId id="2147483707" r:id="rId8"/>
    <p:sldLayoutId id="2147483689" r:id="rId9"/>
    <p:sldLayoutId id="2147483697" r:id="rId10"/>
    <p:sldLayoutId id="2147483731" r:id="rId11"/>
    <p:sldLayoutId id="2147483693" r:id="rId12"/>
    <p:sldLayoutId id="2147483685" r:id="rId13"/>
    <p:sldLayoutId id="2147483688" r:id="rId14"/>
    <p:sldLayoutId id="2147483691" r:id="rId15"/>
    <p:sldLayoutId id="2147483692" r:id="rId16"/>
  </p:sldLayoutIdLst>
  <p:hf hdr="0"/>
  <p:txStyles>
    <p:titleStyle>
      <a:lvl1pPr algn="l" defTabSz="914400" rtl="0" eaLnBrk="1" latinLnBrk="0" hangingPunct="1">
        <a:lnSpc>
          <a:spcPct val="90000"/>
        </a:lnSpc>
        <a:spcBef>
          <a:spcPct val="0"/>
        </a:spcBef>
        <a:buNone/>
        <a:defRPr lang="en-US" sz="4800" kern="1200" dirty="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spcAft>
          <a:spcPts val="800"/>
        </a:spcAft>
        <a:buFont typeface="Arial" panose="020B0604020202020204" pitchFamily="34" charset="0"/>
        <a:buChar char="•"/>
        <a:defRPr sz="2000" kern="1200">
          <a:solidFill>
            <a:schemeClr val="tx1">
              <a:alpha val="60000"/>
            </a:schemeClr>
          </a:solidFill>
          <a:latin typeface="+mn-lt"/>
          <a:ea typeface="+mn-ea"/>
          <a:cs typeface="+mn-cs"/>
        </a:defRPr>
      </a:lvl1pPr>
      <a:lvl2pPr marL="6858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2pPr>
      <a:lvl3pPr marL="11430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3pPr>
      <a:lvl4pPr marL="16002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4pPr>
      <a:lvl5pPr marL="2057400" indent="-228600" algn="l" defTabSz="914400" rtl="0" eaLnBrk="1" latinLnBrk="0" hangingPunct="1">
        <a:lnSpc>
          <a:spcPct val="110000"/>
        </a:lnSpc>
        <a:spcBef>
          <a:spcPts val="500"/>
        </a:spcBef>
        <a:spcAft>
          <a:spcPts val="800"/>
        </a:spcAft>
        <a:buFont typeface="Arial" panose="020B0604020202020204" pitchFamily="34" charset="0"/>
        <a:buChar char="•"/>
        <a:defRPr sz="1400" kern="1200">
          <a:solidFill>
            <a:schemeClr val="tx1">
              <a:alpha val="6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2" pos="3840">
          <p15:clr>
            <a:srgbClr val="F26B43"/>
          </p15:clr>
        </p15:guide>
        <p15:guide id="33" orient="horz" pos="2160">
          <p15:clr>
            <a:srgbClr val="F26B43"/>
          </p15:clr>
        </p15:guide>
        <p15:guide id="34" pos="347">
          <p15:clr>
            <a:srgbClr val="F26B43"/>
          </p15:clr>
        </p15:guide>
        <p15:guide id="35" pos="7333">
          <p15:clr>
            <a:srgbClr val="F26B43"/>
          </p15:clr>
        </p15:guide>
        <p15:guide id="36" orient="horz" pos="346">
          <p15:clr>
            <a:srgbClr val="F26B43"/>
          </p15:clr>
        </p15:guide>
        <p15:guide id="37" orient="horz" pos="3974">
          <p15:clr>
            <a:srgbClr val="F26B43"/>
          </p15:clr>
        </p15:guide>
        <p15:guide id="38" pos="824">
          <p15:clr>
            <a:srgbClr val="A4A3A4"/>
          </p15:clr>
        </p15:guide>
        <p15:guide id="39" pos="937">
          <p15:clr>
            <a:srgbClr val="A4A3A4"/>
          </p15:clr>
        </p15:guide>
        <p15:guide id="40" pos="1413">
          <p15:clr>
            <a:srgbClr val="A4A3A4"/>
          </p15:clr>
        </p15:guide>
        <p15:guide id="41" pos="1527">
          <p15:clr>
            <a:srgbClr val="A4A3A4"/>
          </p15:clr>
        </p15:guide>
        <p15:guide id="42" pos="2003">
          <p15:clr>
            <a:srgbClr val="A4A3A4"/>
          </p15:clr>
        </p15:guide>
        <p15:guide id="43" pos="2116">
          <p15:clr>
            <a:srgbClr val="A4A3A4"/>
          </p15:clr>
        </p15:guide>
        <p15:guide id="44" pos="2593">
          <p15:clr>
            <a:srgbClr val="A4A3A4"/>
          </p15:clr>
        </p15:guide>
        <p15:guide id="45" pos="2706">
          <p15:clr>
            <a:srgbClr val="A4A3A4"/>
          </p15:clr>
        </p15:guide>
        <p15:guide id="46" pos="3182">
          <p15:clr>
            <a:srgbClr val="A4A3A4"/>
          </p15:clr>
        </p15:guide>
        <p15:guide id="47" pos="3318">
          <p15:clr>
            <a:srgbClr val="A4A3A4"/>
          </p15:clr>
        </p15:guide>
        <p15:guide id="48" pos="3772">
          <p15:clr>
            <a:srgbClr val="A4A3A4"/>
          </p15:clr>
        </p15:guide>
        <p15:guide id="49" pos="3908">
          <p15:clr>
            <a:srgbClr val="A4A3A4"/>
          </p15:clr>
        </p15:guide>
        <p15:guide id="50" pos="4362">
          <p15:clr>
            <a:srgbClr val="A4A3A4"/>
          </p15:clr>
        </p15:guide>
        <p15:guide id="51" pos="4498">
          <p15:clr>
            <a:srgbClr val="A4A3A4"/>
          </p15:clr>
        </p15:guide>
        <p15:guide id="52" pos="4951">
          <p15:clr>
            <a:srgbClr val="A4A3A4"/>
          </p15:clr>
        </p15:guide>
        <p15:guide id="53" pos="5087">
          <p15:clr>
            <a:srgbClr val="A4A3A4"/>
          </p15:clr>
        </p15:guide>
        <p15:guide id="54" pos="5541">
          <p15:clr>
            <a:srgbClr val="A4A3A4"/>
          </p15:clr>
        </p15:guide>
        <p15:guide id="55" pos="5677">
          <p15:clr>
            <a:srgbClr val="A4A3A4"/>
          </p15:clr>
        </p15:guide>
        <p15:guide id="56" pos="6153">
          <p15:clr>
            <a:srgbClr val="A4A3A4"/>
          </p15:clr>
        </p15:guide>
        <p15:guide id="57" pos="6267">
          <p15:clr>
            <a:srgbClr val="A4A3A4"/>
          </p15:clr>
        </p15:guide>
        <p15:guide id="58" pos="6743">
          <p15:clr>
            <a:srgbClr val="A4A3A4"/>
          </p15:clr>
        </p15:guide>
        <p15:guide id="59" pos="6856">
          <p15:clr>
            <a:srgbClr val="A4A3A4"/>
          </p15:clr>
        </p15:guide>
        <p15:guide id="60" orient="horz" pos="3838">
          <p15:clr>
            <a:srgbClr val="A4A3A4"/>
          </p15:clr>
        </p15:guide>
        <p15:guide id="61" orient="horz" pos="2092">
          <p15:clr>
            <a:srgbClr val="A4A3A4"/>
          </p15:clr>
        </p15:guide>
        <p15:guide id="62" orient="horz" pos="2228">
          <p15:clr>
            <a:srgbClr val="A4A3A4"/>
          </p15:clr>
        </p15:guide>
        <p15:guide id="63" orient="horz" pos="845">
          <p15:clr>
            <a:srgbClr val="A4A3A4"/>
          </p15:clr>
        </p15:guide>
        <p15:guide id="64" orient="horz" pos="958">
          <p15:clr>
            <a:srgbClr val="A4A3A4"/>
          </p15:clr>
        </p15:guide>
        <p15:guide id="65" orient="horz" pos="1480">
          <p15:clr>
            <a:srgbClr val="A4A3A4"/>
          </p15:clr>
        </p15:guide>
        <p15:guide id="66" orient="horz" pos="1593">
          <p15:clr>
            <a:srgbClr val="A4A3A4"/>
          </p15:clr>
        </p15:guide>
        <p15:guide id="67" orient="horz" pos="2727">
          <p15:clr>
            <a:srgbClr val="A4A3A4"/>
          </p15:clr>
        </p15:guide>
        <p15:guide id="68" orient="horz" pos="2840">
          <p15:clr>
            <a:srgbClr val="A4A3A4"/>
          </p15:clr>
        </p15:guide>
        <p15:guide id="69" orient="horz" pos="3339">
          <p15:clr>
            <a:srgbClr val="A4A3A4"/>
          </p15:clr>
        </p15:guide>
        <p15:guide id="70" orient="horz" pos="347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E938C-9D94-4B05-979A-D39FFC457291}"/>
              </a:ext>
            </a:extLst>
          </p:cNvPr>
          <p:cNvSpPr>
            <a:spLocks noGrp="1"/>
          </p:cNvSpPr>
          <p:nvPr>
            <p:ph type="ctrTitle"/>
          </p:nvPr>
        </p:nvSpPr>
        <p:spPr>
          <a:xfrm>
            <a:off x="7999414" y="1051551"/>
            <a:ext cx="3565524" cy="2384898"/>
          </a:xfrm>
        </p:spPr>
        <p:txBody>
          <a:bodyPr anchor="b" anchorCtr="0">
            <a:normAutofit/>
          </a:bodyPr>
          <a:lstStyle/>
          <a:p>
            <a:pPr algn="ctr"/>
            <a:r>
              <a:rPr lang="it-IT"/>
              <a:t>MHW1</a:t>
            </a:r>
            <a:endParaRPr lang="en-US" dirty="0"/>
          </a:p>
        </p:txBody>
      </p:sp>
      <p:pic>
        <p:nvPicPr>
          <p:cNvPr id="14" name="Picture Placeholder 13" descr="Data Points Digital background">
            <a:extLst>
              <a:ext uri="{FF2B5EF4-FFF2-40B4-BE49-F238E27FC236}">
                <a16:creationId xmlns:a16="http://schemas.microsoft.com/office/drawing/2014/main" id="{9A8AD548-922D-4E1D-B19C-5F6E808B8160}"/>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val="0"/>
              </a:ext>
            </a:extLst>
          </a:blip>
          <a:srcRect/>
          <a:stretch/>
        </p:blipFill>
        <p:spPr>
          <a:xfrm>
            <a:off x="0" y="0"/>
            <a:ext cx="7452360" cy="6858000"/>
          </a:xfrm>
        </p:spPr>
      </p:pic>
      <p:sp>
        <p:nvSpPr>
          <p:cNvPr id="3" name="Subtitle 2">
            <a:extLst>
              <a:ext uri="{FF2B5EF4-FFF2-40B4-BE49-F238E27FC236}">
                <a16:creationId xmlns:a16="http://schemas.microsoft.com/office/drawing/2014/main" id="{D9A11267-FC52-4990-8D98-010AFABA5544}"/>
              </a:ext>
            </a:extLst>
          </p:cNvPr>
          <p:cNvSpPr>
            <a:spLocks noGrp="1"/>
          </p:cNvSpPr>
          <p:nvPr>
            <p:ph type="body" sz="quarter" idx="14"/>
          </p:nvPr>
        </p:nvSpPr>
        <p:spPr>
          <a:xfrm>
            <a:off x="7999413" y="3568700"/>
            <a:ext cx="3565524" cy="1731963"/>
          </a:xfrm>
        </p:spPr>
        <p:txBody>
          <a:bodyPr>
            <a:normAutofit/>
          </a:bodyPr>
          <a:lstStyle/>
          <a:p>
            <a:pPr algn="ctr"/>
            <a:r>
              <a:rPr lang="it-IT"/>
              <a:t>M</a:t>
            </a:r>
            <a:r>
              <a:rPr lang="en-US"/>
              <a:t>arco Di Prima</a:t>
            </a:r>
          </a:p>
          <a:p>
            <a:pPr algn="ctr"/>
            <a:r>
              <a:rPr lang="en-US"/>
              <a:t>1000001932</a:t>
            </a:r>
          </a:p>
          <a:p>
            <a:pPr algn="ctr"/>
            <a:r>
              <a:rPr lang="en-US"/>
              <a:t>30/03/2022</a:t>
            </a:r>
            <a:endParaRPr lang="en-US" dirty="0"/>
          </a:p>
        </p:txBody>
      </p:sp>
    </p:spTree>
    <p:extLst>
      <p:ext uri="{BB962C8B-B14F-4D97-AF65-F5344CB8AC3E}">
        <p14:creationId xmlns:p14="http://schemas.microsoft.com/office/powerpoint/2010/main" val="7528142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AD0976-AA57-4771-808C-26772F3FDB31}"/>
              </a:ext>
            </a:extLst>
          </p:cNvPr>
          <p:cNvSpPr txBox="1"/>
          <p:nvPr/>
        </p:nvSpPr>
        <p:spPr>
          <a:xfrm>
            <a:off x="1924050" y="1843950"/>
            <a:ext cx="8343900" cy="3170099"/>
          </a:xfrm>
          <a:prstGeom prst="rect">
            <a:avLst/>
          </a:prstGeom>
          <a:noFill/>
        </p:spPr>
        <p:txBody>
          <a:bodyPr wrap="square" rtlCol="0">
            <a:spAutoFit/>
          </a:bodyPr>
          <a:lstStyle/>
          <a:p>
            <a:pPr algn="just"/>
            <a:r>
              <a:rPr lang="it-IT" sz="2500"/>
              <a:t>Ho creato una pagina web responsive in stile </a:t>
            </a:r>
            <a:r>
              <a:rPr lang="it-IT" sz="2500" i="1"/>
              <a:t>travel vlogging</a:t>
            </a:r>
            <a:r>
              <a:rPr lang="it-IT" sz="2500"/>
              <a:t>. La pagina in questione si occupa di mostrare quali siano le mie città preferite. E’ dotata di implementazioni per la corretta visualizzazione anche su mobile, con le opportune verifiche di correttezza attraverso lo strumento smartphone di Google.</a:t>
            </a:r>
          </a:p>
          <a:p>
            <a:pPr algn="just"/>
            <a:r>
              <a:rPr lang="it-IT" sz="2500"/>
              <a:t>Implementa due &lt;article&gt;:</a:t>
            </a:r>
          </a:p>
          <a:p>
            <a:pPr marL="285750" indent="-285750" algn="just">
              <a:buFontTx/>
              <a:buChar char="-"/>
            </a:pPr>
            <a:r>
              <a:rPr lang="it-IT" sz="2500"/>
              <a:t>Nel primo vi ho inserito l’header</a:t>
            </a:r>
          </a:p>
          <a:p>
            <a:pPr marL="285750" indent="-285750" algn="just">
              <a:buFontTx/>
              <a:buChar char="-"/>
            </a:pPr>
            <a:r>
              <a:rPr lang="it-IT" sz="2500"/>
              <a:t>Nel secondo ho racchiuso la catalogazione delle città</a:t>
            </a:r>
          </a:p>
        </p:txBody>
      </p:sp>
    </p:spTree>
    <p:extLst>
      <p:ext uri="{BB962C8B-B14F-4D97-AF65-F5344CB8AC3E}">
        <p14:creationId xmlns:p14="http://schemas.microsoft.com/office/powerpoint/2010/main" val="2565912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website&#10;&#10;Description automatically generated">
            <a:extLst>
              <a:ext uri="{FF2B5EF4-FFF2-40B4-BE49-F238E27FC236}">
                <a16:creationId xmlns:a16="http://schemas.microsoft.com/office/drawing/2014/main" id="{59275D72-F2B8-4DF9-B88D-1AC1842AD97E}"/>
              </a:ext>
            </a:extLst>
          </p:cNvPr>
          <p:cNvPicPr>
            <a:picLocks noChangeAspect="1"/>
          </p:cNvPicPr>
          <p:nvPr/>
        </p:nvPicPr>
        <p:blipFill rotWithShape="1">
          <a:blip r:embed="rId2"/>
          <a:srcRect t="10549"/>
          <a:stretch/>
        </p:blipFill>
        <p:spPr>
          <a:xfrm>
            <a:off x="314961" y="617389"/>
            <a:ext cx="5699760" cy="2708573"/>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74E1EC0F-0EB4-4B1B-B1AF-2D82E799942B}"/>
              </a:ext>
            </a:extLst>
          </p:cNvPr>
          <p:cNvPicPr>
            <a:picLocks noChangeAspect="1"/>
          </p:cNvPicPr>
          <p:nvPr/>
        </p:nvPicPr>
        <p:blipFill rotWithShape="1">
          <a:blip r:embed="rId3"/>
          <a:srcRect t="10549"/>
          <a:stretch/>
        </p:blipFill>
        <p:spPr>
          <a:xfrm>
            <a:off x="6278880" y="617389"/>
            <a:ext cx="5699760" cy="2708573"/>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732BF68C-B9C6-45D2-8FE1-9EEF42EBE988}"/>
              </a:ext>
            </a:extLst>
          </p:cNvPr>
          <p:cNvPicPr>
            <a:picLocks noChangeAspect="1"/>
          </p:cNvPicPr>
          <p:nvPr/>
        </p:nvPicPr>
        <p:blipFill rotWithShape="1">
          <a:blip r:embed="rId4"/>
          <a:srcRect t="10549"/>
          <a:stretch/>
        </p:blipFill>
        <p:spPr>
          <a:xfrm>
            <a:off x="314961" y="3740318"/>
            <a:ext cx="5699760" cy="2708573"/>
          </a:xfrm>
          <a:prstGeom prst="rect">
            <a:avLst/>
          </a:prstGeom>
        </p:spPr>
      </p:pic>
      <p:pic>
        <p:nvPicPr>
          <p:cNvPr id="17" name="Picture 16" descr="A picture containing text, screenshot, city, display&#10;&#10;Description automatically generated">
            <a:extLst>
              <a:ext uri="{FF2B5EF4-FFF2-40B4-BE49-F238E27FC236}">
                <a16:creationId xmlns:a16="http://schemas.microsoft.com/office/drawing/2014/main" id="{A7ED204D-BE8B-4D73-A0CA-B38A4D3CCBBA}"/>
              </a:ext>
            </a:extLst>
          </p:cNvPr>
          <p:cNvPicPr>
            <a:picLocks noChangeAspect="1"/>
          </p:cNvPicPr>
          <p:nvPr/>
        </p:nvPicPr>
        <p:blipFill rotWithShape="1">
          <a:blip r:embed="rId5"/>
          <a:srcRect t="10549"/>
          <a:stretch/>
        </p:blipFill>
        <p:spPr>
          <a:xfrm>
            <a:off x="6278880" y="3775879"/>
            <a:ext cx="5699760" cy="2708574"/>
          </a:xfrm>
          <a:prstGeom prst="rect">
            <a:avLst/>
          </a:prstGeom>
        </p:spPr>
      </p:pic>
      <p:sp>
        <p:nvSpPr>
          <p:cNvPr id="18" name="TextBox 17">
            <a:extLst>
              <a:ext uri="{FF2B5EF4-FFF2-40B4-BE49-F238E27FC236}">
                <a16:creationId xmlns:a16="http://schemas.microsoft.com/office/drawing/2014/main" id="{3FCEBAB3-A549-421E-9F0E-1C5C75A08A32}"/>
              </a:ext>
            </a:extLst>
          </p:cNvPr>
          <p:cNvSpPr txBox="1"/>
          <p:nvPr/>
        </p:nvSpPr>
        <p:spPr>
          <a:xfrm>
            <a:off x="4807923" y="147152"/>
            <a:ext cx="2576154" cy="369332"/>
          </a:xfrm>
          <a:prstGeom prst="rect">
            <a:avLst/>
          </a:prstGeom>
          <a:noFill/>
        </p:spPr>
        <p:txBody>
          <a:bodyPr wrap="none" rtlCol="0">
            <a:spAutoFit/>
          </a:bodyPr>
          <a:lstStyle/>
          <a:p>
            <a:r>
              <a:rPr lang="it-IT"/>
              <a:t>LAYOUT COMPLESSIVO</a:t>
            </a:r>
            <a:endParaRPr lang="en-US"/>
          </a:p>
        </p:txBody>
      </p:sp>
    </p:spTree>
    <p:extLst>
      <p:ext uri="{BB962C8B-B14F-4D97-AF65-F5344CB8AC3E}">
        <p14:creationId xmlns:p14="http://schemas.microsoft.com/office/powerpoint/2010/main" val="2504404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EAEC2FC6-3B0D-4EF7-B90D-98DA22935F86}"/>
              </a:ext>
            </a:extLst>
          </p:cNvPr>
          <p:cNvPicPr>
            <a:picLocks noChangeAspect="1"/>
          </p:cNvPicPr>
          <p:nvPr/>
        </p:nvPicPr>
        <p:blipFill rotWithShape="1">
          <a:blip r:embed="rId2"/>
          <a:srcRect l="18750" t="48088" r="41719" b="34412"/>
          <a:stretch/>
        </p:blipFill>
        <p:spPr>
          <a:xfrm>
            <a:off x="1276350" y="971549"/>
            <a:ext cx="4819650" cy="113347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413802F-BD0C-403D-AC9B-4608600C4CE5}"/>
              </a:ext>
            </a:extLst>
          </p:cNvPr>
          <p:cNvPicPr>
            <a:picLocks noChangeAspect="1"/>
          </p:cNvPicPr>
          <p:nvPr/>
        </p:nvPicPr>
        <p:blipFill rotWithShape="1">
          <a:blip r:embed="rId3"/>
          <a:srcRect l="17812" t="13383" r="51563" b="2206"/>
          <a:stretch/>
        </p:blipFill>
        <p:spPr>
          <a:xfrm>
            <a:off x="7829550" y="1047751"/>
            <a:ext cx="3733800" cy="5467350"/>
          </a:xfrm>
          <a:prstGeom prst="rect">
            <a:avLst/>
          </a:prstGeom>
        </p:spPr>
      </p:pic>
      <p:sp>
        <p:nvSpPr>
          <p:cNvPr id="6" name="TextBox 5">
            <a:extLst>
              <a:ext uri="{FF2B5EF4-FFF2-40B4-BE49-F238E27FC236}">
                <a16:creationId xmlns:a16="http://schemas.microsoft.com/office/drawing/2014/main" id="{584AC56E-008E-4ABD-8AE5-1B8BA5C789D3}"/>
              </a:ext>
            </a:extLst>
          </p:cNvPr>
          <p:cNvSpPr txBox="1"/>
          <p:nvPr/>
        </p:nvSpPr>
        <p:spPr>
          <a:xfrm>
            <a:off x="3293278" y="602217"/>
            <a:ext cx="785793" cy="369332"/>
          </a:xfrm>
          <a:prstGeom prst="rect">
            <a:avLst/>
          </a:prstGeom>
          <a:noFill/>
        </p:spPr>
        <p:txBody>
          <a:bodyPr wrap="none" rtlCol="0">
            <a:spAutoFit/>
          </a:bodyPr>
          <a:lstStyle/>
          <a:p>
            <a:r>
              <a:rPr lang="it-IT"/>
              <a:t>HTML</a:t>
            </a:r>
            <a:endParaRPr lang="en-US"/>
          </a:p>
        </p:txBody>
      </p:sp>
      <p:sp>
        <p:nvSpPr>
          <p:cNvPr id="8" name="TextBox 7">
            <a:extLst>
              <a:ext uri="{FF2B5EF4-FFF2-40B4-BE49-F238E27FC236}">
                <a16:creationId xmlns:a16="http://schemas.microsoft.com/office/drawing/2014/main" id="{F658266F-E5C3-467B-A001-01EBAB67713E}"/>
              </a:ext>
            </a:extLst>
          </p:cNvPr>
          <p:cNvSpPr txBox="1"/>
          <p:nvPr/>
        </p:nvSpPr>
        <p:spPr>
          <a:xfrm>
            <a:off x="9053305" y="602217"/>
            <a:ext cx="1286289" cy="369332"/>
          </a:xfrm>
          <a:prstGeom prst="rect">
            <a:avLst/>
          </a:prstGeom>
          <a:noFill/>
        </p:spPr>
        <p:txBody>
          <a:bodyPr wrap="square">
            <a:spAutoFit/>
          </a:bodyPr>
          <a:lstStyle/>
          <a:p>
            <a:pPr algn="ctr"/>
            <a:r>
              <a:rPr lang="it-IT"/>
              <a:t>CSS</a:t>
            </a:r>
            <a:endParaRPr lang="en-US"/>
          </a:p>
        </p:txBody>
      </p:sp>
      <p:pic>
        <p:nvPicPr>
          <p:cNvPr id="10" name="Picture 9" descr="Graphical user interface, website&#10;&#10;Description automatically generated">
            <a:extLst>
              <a:ext uri="{FF2B5EF4-FFF2-40B4-BE49-F238E27FC236}">
                <a16:creationId xmlns:a16="http://schemas.microsoft.com/office/drawing/2014/main" id="{F3C2D965-2ABC-4091-8D8F-F8FE005D0637}"/>
              </a:ext>
            </a:extLst>
          </p:cNvPr>
          <p:cNvPicPr>
            <a:picLocks noChangeAspect="1"/>
          </p:cNvPicPr>
          <p:nvPr/>
        </p:nvPicPr>
        <p:blipFill rotWithShape="1">
          <a:blip r:embed="rId4"/>
          <a:srcRect t="12059" b="45243"/>
          <a:stretch/>
        </p:blipFill>
        <p:spPr>
          <a:xfrm>
            <a:off x="496015" y="3730251"/>
            <a:ext cx="6819186" cy="1546826"/>
          </a:xfrm>
          <a:prstGeom prst="rect">
            <a:avLst/>
          </a:prstGeom>
        </p:spPr>
      </p:pic>
      <p:sp>
        <p:nvSpPr>
          <p:cNvPr id="12" name="TextBox 11">
            <a:extLst>
              <a:ext uri="{FF2B5EF4-FFF2-40B4-BE49-F238E27FC236}">
                <a16:creationId xmlns:a16="http://schemas.microsoft.com/office/drawing/2014/main" id="{842FB361-90F5-4CB9-AD41-E97D7909EC42}"/>
              </a:ext>
            </a:extLst>
          </p:cNvPr>
          <p:cNvSpPr txBox="1"/>
          <p:nvPr/>
        </p:nvSpPr>
        <p:spPr>
          <a:xfrm>
            <a:off x="496014" y="3059668"/>
            <a:ext cx="6819185" cy="369332"/>
          </a:xfrm>
          <a:prstGeom prst="rect">
            <a:avLst/>
          </a:prstGeom>
          <a:noFill/>
        </p:spPr>
        <p:txBody>
          <a:bodyPr wrap="square">
            <a:spAutoFit/>
          </a:bodyPr>
          <a:lstStyle/>
          <a:p>
            <a:pPr algn="ctr"/>
            <a:r>
              <a:rPr lang="it-IT"/>
              <a:t>ASPETTO FINALE</a:t>
            </a:r>
            <a:endParaRPr lang="en-US"/>
          </a:p>
        </p:txBody>
      </p:sp>
    </p:spTree>
    <p:extLst>
      <p:ext uri="{BB962C8B-B14F-4D97-AF65-F5344CB8AC3E}">
        <p14:creationId xmlns:p14="http://schemas.microsoft.com/office/powerpoint/2010/main" val="26101676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with medium confidence">
            <a:extLst>
              <a:ext uri="{FF2B5EF4-FFF2-40B4-BE49-F238E27FC236}">
                <a16:creationId xmlns:a16="http://schemas.microsoft.com/office/drawing/2014/main" id="{3A94CAB8-41AC-4801-9498-B16C51F4DF4F}"/>
              </a:ext>
            </a:extLst>
          </p:cNvPr>
          <p:cNvPicPr>
            <a:picLocks noChangeAspect="1"/>
          </p:cNvPicPr>
          <p:nvPr/>
        </p:nvPicPr>
        <p:blipFill rotWithShape="1">
          <a:blip r:embed="rId2"/>
          <a:srcRect t="10706" r="30417" b="-2745"/>
          <a:stretch/>
        </p:blipFill>
        <p:spPr>
          <a:xfrm>
            <a:off x="220440" y="4374307"/>
            <a:ext cx="3171977" cy="2228931"/>
          </a:xfrm>
          <a:prstGeom prst="rect">
            <a:avLst/>
          </a:prstGeom>
        </p:spPr>
      </p:pic>
      <p:pic>
        <p:nvPicPr>
          <p:cNvPr id="5" name="Picture 4" descr="Graphical user interface&#10;&#10;Description automatically generated">
            <a:extLst>
              <a:ext uri="{FF2B5EF4-FFF2-40B4-BE49-F238E27FC236}">
                <a16:creationId xmlns:a16="http://schemas.microsoft.com/office/drawing/2014/main" id="{2DF66CA3-8D9D-44C2-9FEB-56D02DCA4447}"/>
              </a:ext>
            </a:extLst>
          </p:cNvPr>
          <p:cNvPicPr>
            <a:picLocks noChangeAspect="1"/>
          </p:cNvPicPr>
          <p:nvPr/>
        </p:nvPicPr>
        <p:blipFill rotWithShape="1">
          <a:blip r:embed="rId3"/>
          <a:srcRect t="10706" r="30417" b="1980"/>
          <a:stretch/>
        </p:blipFill>
        <p:spPr>
          <a:xfrm>
            <a:off x="3563206" y="3657699"/>
            <a:ext cx="4399280" cy="2932634"/>
          </a:xfrm>
          <a:prstGeom prst="rect">
            <a:avLst/>
          </a:prstGeom>
        </p:spPr>
      </p:pic>
      <p:pic>
        <p:nvPicPr>
          <p:cNvPr id="9" name="Picture 8" descr="Graphical user interface, application, website&#10;&#10;Description automatically generated">
            <a:extLst>
              <a:ext uri="{FF2B5EF4-FFF2-40B4-BE49-F238E27FC236}">
                <a16:creationId xmlns:a16="http://schemas.microsoft.com/office/drawing/2014/main" id="{C166B081-45A6-4616-988B-E233F1ABEC50}"/>
              </a:ext>
            </a:extLst>
          </p:cNvPr>
          <p:cNvPicPr>
            <a:picLocks noChangeAspect="1"/>
          </p:cNvPicPr>
          <p:nvPr/>
        </p:nvPicPr>
        <p:blipFill rotWithShape="1">
          <a:blip r:embed="rId4"/>
          <a:srcRect t="52745" r="30417"/>
          <a:stretch/>
        </p:blipFill>
        <p:spPr>
          <a:xfrm>
            <a:off x="5184526" y="350835"/>
            <a:ext cx="6817873" cy="2459741"/>
          </a:xfrm>
          <a:prstGeom prst="rect">
            <a:avLst/>
          </a:prstGeom>
        </p:spPr>
      </p:pic>
      <p:pic>
        <p:nvPicPr>
          <p:cNvPr id="11" name="Picture 10" descr="Graphical user interface, website&#10;&#10;Description automatically generated">
            <a:extLst>
              <a:ext uri="{FF2B5EF4-FFF2-40B4-BE49-F238E27FC236}">
                <a16:creationId xmlns:a16="http://schemas.microsoft.com/office/drawing/2014/main" id="{88C86297-9208-40BA-8E7A-830695208440}"/>
              </a:ext>
            </a:extLst>
          </p:cNvPr>
          <p:cNvPicPr>
            <a:picLocks noChangeAspect="1"/>
          </p:cNvPicPr>
          <p:nvPr/>
        </p:nvPicPr>
        <p:blipFill rotWithShape="1">
          <a:blip r:embed="rId5"/>
          <a:srcRect t="10706" r="31916"/>
          <a:stretch/>
        </p:blipFill>
        <p:spPr>
          <a:xfrm>
            <a:off x="189601" y="254762"/>
            <a:ext cx="4594155" cy="3201007"/>
          </a:xfrm>
          <a:prstGeom prst="rect">
            <a:avLst/>
          </a:prstGeom>
        </p:spPr>
      </p:pic>
      <p:pic>
        <p:nvPicPr>
          <p:cNvPr id="13" name="Picture 12" descr="Graphical user interface, website&#10;&#10;Description automatically generated">
            <a:extLst>
              <a:ext uri="{FF2B5EF4-FFF2-40B4-BE49-F238E27FC236}">
                <a16:creationId xmlns:a16="http://schemas.microsoft.com/office/drawing/2014/main" id="{ECD1169D-5506-4F7F-9389-D40A2A535EC2}"/>
              </a:ext>
            </a:extLst>
          </p:cNvPr>
          <p:cNvPicPr>
            <a:picLocks noChangeAspect="1"/>
          </p:cNvPicPr>
          <p:nvPr/>
        </p:nvPicPr>
        <p:blipFill rotWithShape="1">
          <a:blip r:embed="rId6"/>
          <a:srcRect t="64588" r="30417"/>
          <a:stretch/>
        </p:blipFill>
        <p:spPr>
          <a:xfrm>
            <a:off x="7000804" y="2249269"/>
            <a:ext cx="4462580" cy="1206500"/>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DC273B86-5576-468C-9B03-0BC4EB6E8471}"/>
              </a:ext>
            </a:extLst>
          </p:cNvPr>
          <p:cNvPicPr>
            <a:picLocks noChangeAspect="1"/>
          </p:cNvPicPr>
          <p:nvPr/>
        </p:nvPicPr>
        <p:blipFill rotWithShape="1">
          <a:blip r:embed="rId7"/>
          <a:srcRect t="9451" r="30417"/>
          <a:stretch/>
        </p:blipFill>
        <p:spPr>
          <a:xfrm>
            <a:off x="8133276" y="3902538"/>
            <a:ext cx="3869123" cy="2674792"/>
          </a:xfrm>
          <a:prstGeom prst="rect">
            <a:avLst/>
          </a:prstGeom>
        </p:spPr>
      </p:pic>
      <p:sp>
        <p:nvSpPr>
          <p:cNvPr id="16" name="TextBox 15">
            <a:extLst>
              <a:ext uri="{FF2B5EF4-FFF2-40B4-BE49-F238E27FC236}">
                <a16:creationId xmlns:a16="http://schemas.microsoft.com/office/drawing/2014/main" id="{27F116ED-7C0B-49E3-9298-988E0A149F0A}"/>
              </a:ext>
            </a:extLst>
          </p:cNvPr>
          <p:cNvSpPr txBox="1"/>
          <p:nvPr/>
        </p:nvSpPr>
        <p:spPr>
          <a:xfrm>
            <a:off x="3930175" y="1611743"/>
            <a:ext cx="702644" cy="369332"/>
          </a:xfrm>
          <a:prstGeom prst="rect">
            <a:avLst/>
          </a:prstGeom>
          <a:noFill/>
        </p:spPr>
        <p:txBody>
          <a:bodyPr wrap="square" rtlCol="0">
            <a:spAutoFit/>
          </a:bodyPr>
          <a:lstStyle/>
          <a:p>
            <a:r>
              <a:rPr lang="it-IT">
                <a:solidFill>
                  <a:schemeClr val="bg1"/>
                </a:solidFill>
              </a:rPr>
              <a:t>40px</a:t>
            </a:r>
            <a:endParaRPr lang="en-US">
              <a:solidFill>
                <a:schemeClr val="bg1"/>
              </a:solidFill>
            </a:endParaRPr>
          </a:p>
        </p:txBody>
      </p:sp>
      <p:sp>
        <p:nvSpPr>
          <p:cNvPr id="17" name="TextBox 16">
            <a:extLst>
              <a:ext uri="{FF2B5EF4-FFF2-40B4-BE49-F238E27FC236}">
                <a16:creationId xmlns:a16="http://schemas.microsoft.com/office/drawing/2014/main" id="{53CF12BE-62A9-4B5C-8F9B-C604CE06718C}"/>
              </a:ext>
            </a:extLst>
          </p:cNvPr>
          <p:cNvSpPr txBox="1"/>
          <p:nvPr/>
        </p:nvSpPr>
        <p:spPr>
          <a:xfrm>
            <a:off x="470034" y="1611743"/>
            <a:ext cx="702644" cy="369332"/>
          </a:xfrm>
          <a:prstGeom prst="rect">
            <a:avLst/>
          </a:prstGeom>
          <a:noFill/>
        </p:spPr>
        <p:txBody>
          <a:bodyPr wrap="square" rtlCol="0">
            <a:spAutoFit/>
          </a:bodyPr>
          <a:lstStyle/>
          <a:p>
            <a:r>
              <a:rPr lang="it-IT">
                <a:solidFill>
                  <a:schemeClr val="bg1"/>
                </a:solidFill>
              </a:rPr>
              <a:t>40px</a:t>
            </a:r>
            <a:endParaRPr lang="en-US">
              <a:solidFill>
                <a:schemeClr val="bg1"/>
              </a:solidFill>
            </a:endParaRPr>
          </a:p>
        </p:txBody>
      </p:sp>
      <p:sp>
        <p:nvSpPr>
          <p:cNvPr id="18" name="TextBox 17">
            <a:extLst>
              <a:ext uri="{FF2B5EF4-FFF2-40B4-BE49-F238E27FC236}">
                <a16:creationId xmlns:a16="http://schemas.microsoft.com/office/drawing/2014/main" id="{613908FB-2410-4B45-BE28-3DC7598A44E0}"/>
              </a:ext>
            </a:extLst>
          </p:cNvPr>
          <p:cNvSpPr txBox="1"/>
          <p:nvPr/>
        </p:nvSpPr>
        <p:spPr>
          <a:xfrm>
            <a:off x="10318282" y="1333956"/>
            <a:ext cx="702644" cy="369332"/>
          </a:xfrm>
          <a:prstGeom prst="rect">
            <a:avLst/>
          </a:prstGeom>
          <a:noFill/>
        </p:spPr>
        <p:txBody>
          <a:bodyPr wrap="square" rtlCol="0">
            <a:spAutoFit/>
          </a:bodyPr>
          <a:lstStyle/>
          <a:p>
            <a:r>
              <a:rPr lang="it-IT">
                <a:solidFill>
                  <a:schemeClr val="bg1"/>
                </a:solidFill>
              </a:rPr>
              <a:t>20px</a:t>
            </a:r>
            <a:endParaRPr lang="en-US">
              <a:solidFill>
                <a:schemeClr val="bg1"/>
              </a:solidFill>
            </a:endParaRPr>
          </a:p>
        </p:txBody>
      </p:sp>
      <p:sp>
        <p:nvSpPr>
          <p:cNvPr id="19" name="TextBox 18">
            <a:extLst>
              <a:ext uri="{FF2B5EF4-FFF2-40B4-BE49-F238E27FC236}">
                <a16:creationId xmlns:a16="http://schemas.microsoft.com/office/drawing/2014/main" id="{FD202B97-F836-4A11-918D-E475F2E865D7}"/>
              </a:ext>
            </a:extLst>
          </p:cNvPr>
          <p:cNvSpPr txBox="1"/>
          <p:nvPr/>
        </p:nvSpPr>
        <p:spPr>
          <a:xfrm>
            <a:off x="10314791" y="333380"/>
            <a:ext cx="702644" cy="369332"/>
          </a:xfrm>
          <a:prstGeom prst="rect">
            <a:avLst/>
          </a:prstGeom>
          <a:noFill/>
        </p:spPr>
        <p:txBody>
          <a:bodyPr wrap="square" rtlCol="0">
            <a:spAutoFit/>
          </a:bodyPr>
          <a:lstStyle/>
          <a:p>
            <a:r>
              <a:rPr lang="it-IT">
                <a:solidFill>
                  <a:schemeClr val="bg1"/>
                </a:solidFill>
              </a:rPr>
              <a:t>20px</a:t>
            </a:r>
            <a:endParaRPr lang="en-US">
              <a:solidFill>
                <a:schemeClr val="bg1"/>
              </a:solidFill>
            </a:endParaRPr>
          </a:p>
        </p:txBody>
      </p:sp>
      <p:sp>
        <p:nvSpPr>
          <p:cNvPr id="20" name="TextBox 19">
            <a:extLst>
              <a:ext uri="{FF2B5EF4-FFF2-40B4-BE49-F238E27FC236}">
                <a16:creationId xmlns:a16="http://schemas.microsoft.com/office/drawing/2014/main" id="{03467A6F-5322-424D-8759-60F47B619AE9}"/>
              </a:ext>
            </a:extLst>
          </p:cNvPr>
          <p:cNvSpPr txBox="1"/>
          <p:nvPr/>
        </p:nvSpPr>
        <p:spPr>
          <a:xfrm>
            <a:off x="9963469" y="2686409"/>
            <a:ext cx="702644" cy="369332"/>
          </a:xfrm>
          <a:prstGeom prst="rect">
            <a:avLst/>
          </a:prstGeom>
          <a:noFill/>
        </p:spPr>
        <p:txBody>
          <a:bodyPr wrap="square" rtlCol="0">
            <a:spAutoFit/>
          </a:bodyPr>
          <a:lstStyle/>
          <a:p>
            <a:r>
              <a:rPr lang="it-IT">
                <a:solidFill>
                  <a:schemeClr val="bg1"/>
                </a:solidFill>
              </a:rPr>
              <a:t>60px</a:t>
            </a:r>
            <a:endParaRPr lang="en-US">
              <a:solidFill>
                <a:schemeClr val="bg1"/>
              </a:solidFill>
            </a:endParaRPr>
          </a:p>
        </p:txBody>
      </p:sp>
      <p:sp>
        <p:nvSpPr>
          <p:cNvPr id="21" name="TextBox 20">
            <a:extLst>
              <a:ext uri="{FF2B5EF4-FFF2-40B4-BE49-F238E27FC236}">
                <a16:creationId xmlns:a16="http://schemas.microsoft.com/office/drawing/2014/main" id="{64302D91-5C13-437B-854C-9D2B213369B1}"/>
              </a:ext>
            </a:extLst>
          </p:cNvPr>
          <p:cNvSpPr txBox="1"/>
          <p:nvPr/>
        </p:nvSpPr>
        <p:spPr>
          <a:xfrm>
            <a:off x="6497052" y="4984871"/>
            <a:ext cx="702644" cy="369332"/>
          </a:xfrm>
          <a:prstGeom prst="rect">
            <a:avLst/>
          </a:prstGeom>
          <a:noFill/>
        </p:spPr>
        <p:txBody>
          <a:bodyPr wrap="square" rtlCol="0">
            <a:spAutoFit/>
          </a:bodyPr>
          <a:lstStyle/>
          <a:p>
            <a:r>
              <a:rPr lang="it-IT">
                <a:solidFill>
                  <a:schemeClr val="bg1"/>
                </a:solidFill>
              </a:rPr>
              <a:t>60px</a:t>
            </a:r>
            <a:endParaRPr lang="en-US">
              <a:solidFill>
                <a:schemeClr val="bg1"/>
              </a:solidFill>
            </a:endParaRPr>
          </a:p>
        </p:txBody>
      </p:sp>
      <p:sp>
        <p:nvSpPr>
          <p:cNvPr id="22" name="TextBox 21">
            <a:extLst>
              <a:ext uri="{FF2B5EF4-FFF2-40B4-BE49-F238E27FC236}">
                <a16:creationId xmlns:a16="http://schemas.microsoft.com/office/drawing/2014/main" id="{4C64C6B6-053E-4062-BAC6-51280000388F}"/>
              </a:ext>
            </a:extLst>
          </p:cNvPr>
          <p:cNvSpPr txBox="1"/>
          <p:nvPr/>
        </p:nvSpPr>
        <p:spPr>
          <a:xfrm>
            <a:off x="2135356" y="5232471"/>
            <a:ext cx="702644" cy="369332"/>
          </a:xfrm>
          <a:prstGeom prst="rect">
            <a:avLst/>
          </a:prstGeom>
          <a:noFill/>
        </p:spPr>
        <p:txBody>
          <a:bodyPr wrap="square" rtlCol="0">
            <a:spAutoFit/>
          </a:bodyPr>
          <a:lstStyle/>
          <a:p>
            <a:r>
              <a:rPr lang="it-IT">
                <a:solidFill>
                  <a:schemeClr val="bg1"/>
                </a:solidFill>
              </a:rPr>
              <a:t>60px</a:t>
            </a:r>
            <a:endParaRPr lang="en-US">
              <a:solidFill>
                <a:schemeClr val="bg1"/>
              </a:solidFill>
            </a:endParaRPr>
          </a:p>
        </p:txBody>
      </p:sp>
      <p:sp>
        <p:nvSpPr>
          <p:cNvPr id="23" name="TextBox 22">
            <a:extLst>
              <a:ext uri="{FF2B5EF4-FFF2-40B4-BE49-F238E27FC236}">
                <a16:creationId xmlns:a16="http://schemas.microsoft.com/office/drawing/2014/main" id="{724F39FE-C465-4BCA-997A-54C63A9DCD21}"/>
              </a:ext>
            </a:extLst>
          </p:cNvPr>
          <p:cNvSpPr txBox="1"/>
          <p:nvPr/>
        </p:nvSpPr>
        <p:spPr>
          <a:xfrm>
            <a:off x="10650142" y="4147703"/>
            <a:ext cx="702644" cy="369332"/>
          </a:xfrm>
          <a:prstGeom prst="rect">
            <a:avLst/>
          </a:prstGeom>
          <a:noFill/>
        </p:spPr>
        <p:txBody>
          <a:bodyPr wrap="square" rtlCol="0">
            <a:spAutoFit/>
          </a:bodyPr>
          <a:lstStyle/>
          <a:p>
            <a:r>
              <a:rPr lang="it-IT">
                <a:solidFill>
                  <a:schemeClr val="bg1"/>
                </a:solidFill>
              </a:rPr>
              <a:t>20px</a:t>
            </a:r>
            <a:endParaRPr lang="en-US">
              <a:solidFill>
                <a:schemeClr val="bg1"/>
              </a:solidFill>
            </a:endParaRPr>
          </a:p>
        </p:txBody>
      </p:sp>
      <p:sp>
        <p:nvSpPr>
          <p:cNvPr id="24" name="TextBox 23">
            <a:extLst>
              <a:ext uri="{FF2B5EF4-FFF2-40B4-BE49-F238E27FC236}">
                <a16:creationId xmlns:a16="http://schemas.microsoft.com/office/drawing/2014/main" id="{8BEEF011-75CF-4EBD-BD23-FB729DB2BAB0}"/>
              </a:ext>
            </a:extLst>
          </p:cNvPr>
          <p:cNvSpPr txBox="1"/>
          <p:nvPr/>
        </p:nvSpPr>
        <p:spPr>
          <a:xfrm>
            <a:off x="10653210" y="5794784"/>
            <a:ext cx="702644" cy="369332"/>
          </a:xfrm>
          <a:prstGeom prst="rect">
            <a:avLst/>
          </a:prstGeom>
          <a:noFill/>
        </p:spPr>
        <p:txBody>
          <a:bodyPr wrap="square" rtlCol="0">
            <a:spAutoFit/>
          </a:bodyPr>
          <a:lstStyle/>
          <a:p>
            <a:r>
              <a:rPr lang="it-IT">
                <a:solidFill>
                  <a:schemeClr val="bg1"/>
                </a:solidFill>
              </a:rPr>
              <a:t>60px</a:t>
            </a:r>
            <a:endParaRPr lang="en-US">
              <a:solidFill>
                <a:schemeClr val="bg1"/>
              </a:solidFill>
            </a:endParaRPr>
          </a:p>
        </p:txBody>
      </p:sp>
      <p:sp>
        <p:nvSpPr>
          <p:cNvPr id="25" name="TextBox 24">
            <a:extLst>
              <a:ext uri="{FF2B5EF4-FFF2-40B4-BE49-F238E27FC236}">
                <a16:creationId xmlns:a16="http://schemas.microsoft.com/office/drawing/2014/main" id="{3FD9D64E-1F8B-4FCC-A458-13BE22FD99F7}"/>
              </a:ext>
            </a:extLst>
          </p:cNvPr>
          <p:cNvSpPr txBox="1"/>
          <p:nvPr/>
        </p:nvSpPr>
        <p:spPr>
          <a:xfrm>
            <a:off x="6848374" y="0"/>
            <a:ext cx="4088748" cy="369332"/>
          </a:xfrm>
          <a:prstGeom prst="rect">
            <a:avLst/>
          </a:prstGeom>
          <a:noFill/>
        </p:spPr>
        <p:txBody>
          <a:bodyPr wrap="none" rtlCol="0">
            <a:spAutoFit/>
          </a:bodyPr>
          <a:lstStyle/>
          <a:p>
            <a:r>
              <a:rPr lang="it-IT"/>
              <a:t>DIMENSIONE DI MARGINI E PADDING</a:t>
            </a:r>
            <a:endParaRPr lang="en-US"/>
          </a:p>
        </p:txBody>
      </p:sp>
    </p:spTree>
    <p:extLst>
      <p:ext uri="{BB962C8B-B14F-4D97-AF65-F5344CB8AC3E}">
        <p14:creationId xmlns:p14="http://schemas.microsoft.com/office/powerpoint/2010/main" val="1005020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Text&#10;&#10;Description automatically generated">
            <a:extLst>
              <a:ext uri="{FF2B5EF4-FFF2-40B4-BE49-F238E27FC236}">
                <a16:creationId xmlns:a16="http://schemas.microsoft.com/office/drawing/2014/main" id="{6ED5FFBB-CE67-49A9-BBA4-FAB24934429A}"/>
              </a:ext>
            </a:extLst>
          </p:cNvPr>
          <p:cNvPicPr>
            <a:picLocks noChangeAspect="1"/>
          </p:cNvPicPr>
          <p:nvPr/>
        </p:nvPicPr>
        <p:blipFill rotWithShape="1">
          <a:blip r:embed="rId2"/>
          <a:srcRect l="17605" t="22620" r="47737" b="-7325"/>
          <a:stretch/>
        </p:blipFill>
        <p:spPr>
          <a:xfrm>
            <a:off x="7536581" y="972152"/>
            <a:ext cx="4225490" cy="5486399"/>
          </a:xfrm>
          <a:prstGeom prst="rect">
            <a:avLst/>
          </a:prstGeom>
        </p:spPr>
      </p:pic>
      <p:pic>
        <p:nvPicPr>
          <p:cNvPr id="13" name="Picture 12" descr="Text&#10;&#10;Description automatically generated">
            <a:extLst>
              <a:ext uri="{FF2B5EF4-FFF2-40B4-BE49-F238E27FC236}">
                <a16:creationId xmlns:a16="http://schemas.microsoft.com/office/drawing/2014/main" id="{43567E32-4F5E-4DA8-A084-6878EE8D08A2}"/>
              </a:ext>
            </a:extLst>
          </p:cNvPr>
          <p:cNvPicPr>
            <a:picLocks noChangeAspect="1"/>
          </p:cNvPicPr>
          <p:nvPr/>
        </p:nvPicPr>
        <p:blipFill rotWithShape="1">
          <a:blip r:embed="rId3"/>
          <a:srcRect l="18158" t="42681" r="38342" b="38892"/>
          <a:stretch/>
        </p:blipFill>
        <p:spPr>
          <a:xfrm>
            <a:off x="296596" y="972152"/>
            <a:ext cx="7057105" cy="1588168"/>
          </a:xfrm>
          <a:prstGeom prst="rect">
            <a:avLst/>
          </a:prstGeom>
        </p:spPr>
      </p:pic>
      <p:sp>
        <p:nvSpPr>
          <p:cNvPr id="14" name="TextBox 13">
            <a:extLst>
              <a:ext uri="{FF2B5EF4-FFF2-40B4-BE49-F238E27FC236}">
                <a16:creationId xmlns:a16="http://schemas.microsoft.com/office/drawing/2014/main" id="{C1C2E6AE-8626-434B-A20B-F908E9BE3F31}"/>
              </a:ext>
            </a:extLst>
          </p:cNvPr>
          <p:cNvSpPr txBox="1"/>
          <p:nvPr/>
        </p:nvSpPr>
        <p:spPr>
          <a:xfrm>
            <a:off x="3293278" y="602217"/>
            <a:ext cx="785793" cy="369332"/>
          </a:xfrm>
          <a:prstGeom prst="rect">
            <a:avLst/>
          </a:prstGeom>
          <a:noFill/>
        </p:spPr>
        <p:txBody>
          <a:bodyPr wrap="none" rtlCol="0">
            <a:spAutoFit/>
          </a:bodyPr>
          <a:lstStyle/>
          <a:p>
            <a:r>
              <a:rPr lang="it-IT"/>
              <a:t>HTML</a:t>
            </a:r>
            <a:endParaRPr lang="en-US"/>
          </a:p>
        </p:txBody>
      </p:sp>
      <p:sp>
        <p:nvSpPr>
          <p:cNvPr id="15" name="TextBox 14">
            <a:extLst>
              <a:ext uri="{FF2B5EF4-FFF2-40B4-BE49-F238E27FC236}">
                <a16:creationId xmlns:a16="http://schemas.microsoft.com/office/drawing/2014/main" id="{35286969-24CB-46E0-B6D7-6F7C885E3E9B}"/>
              </a:ext>
            </a:extLst>
          </p:cNvPr>
          <p:cNvSpPr txBox="1"/>
          <p:nvPr/>
        </p:nvSpPr>
        <p:spPr>
          <a:xfrm>
            <a:off x="9256429" y="602217"/>
            <a:ext cx="559769" cy="369332"/>
          </a:xfrm>
          <a:prstGeom prst="rect">
            <a:avLst/>
          </a:prstGeom>
          <a:noFill/>
        </p:spPr>
        <p:txBody>
          <a:bodyPr wrap="none" rtlCol="0">
            <a:spAutoFit/>
          </a:bodyPr>
          <a:lstStyle/>
          <a:p>
            <a:r>
              <a:rPr lang="it-IT"/>
              <a:t>CSS</a:t>
            </a:r>
            <a:endParaRPr lang="en-US"/>
          </a:p>
        </p:txBody>
      </p:sp>
      <p:pic>
        <p:nvPicPr>
          <p:cNvPr id="17" name="Picture 16" descr="A screenshot of a computer&#10;&#10;Description automatically generated with medium confidence">
            <a:extLst>
              <a:ext uri="{FF2B5EF4-FFF2-40B4-BE49-F238E27FC236}">
                <a16:creationId xmlns:a16="http://schemas.microsoft.com/office/drawing/2014/main" id="{6B4433DA-78AA-402B-A614-9BD5D257EF15}"/>
              </a:ext>
            </a:extLst>
          </p:cNvPr>
          <p:cNvPicPr>
            <a:picLocks noChangeAspect="1"/>
          </p:cNvPicPr>
          <p:nvPr/>
        </p:nvPicPr>
        <p:blipFill rotWithShape="1">
          <a:blip r:embed="rId4"/>
          <a:srcRect t="10731" r="30210" b="66979"/>
          <a:stretch/>
        </p:blipFill>
        <p:spPr>
          <a:xfrm>
            <a:off x="163629" y="3170703"/>
            <a:ext cx="7190072" cy="1220035"/>
          </a:xfrm>
          <a:prstGeom prst="rect">
            <a:avLst/>
          </a:prstGeom>
        </p:spPr>
      </p:pic>
      <p:pic>
        <p:nvPicPr>
          <p:cNvPr id="19" name="Picture 18" descr="A screenshot of a computer&#10;&#10;Description automatically generated with medium confidence">
            <a:extLst>
              <a:ext uri="{FF2B5EF4-FFF2-40B4-BE49-F238E27FC236}">
                <a16:creationId xmlns:a16="http://schemas.microsoft.com/office/drawing/2014/main" id="{FA15A489-4444-4EF6-8470-BCEEA8D97F77}"/>
              </a:ext>
            </a:extLst>
          </p:cNvPr>
          <p:cNvPicPr>
            <a:picLocks noChangeAspect="1"/>
          </p:cNvPicPr>
          <p:nvPr/>
        </p:nvPicPr>
        <p:blipFill rotWithShape="1">
          <a:blip r:embed="rId5"/>
          <a:srcRect t="10879" r="30211" b="63412"/>
          <a:stretch/>
        </p:blipFill>
        <p:spPr>
          <a:xfrm>
            <a:off x="163629" y="4893826"/>
            <a:ext cx="7190072" cy="1407108"/>
          </a:xfrm>
          <a:prstGeom prst="rect">
            <a:avLst/>
          </a:prstGeom>
        </p:spPr>
      </p:pic>
      <p:sp>
        <p:nvSpPr>
          <p:cNvPr id="8" name="TextBox 7">
            <a:extLst>
              <a:ext uri="{FF2B5EF4-FFF2-40B4-BE49-F238E27FC236}">
                <a16:creationId xmlns:a16="http://schemas.microsoft.com/office/drawing/2014/main" id="{0D41D164-BF5D-4909-AE88-E6724D9EF1A3}"/>
              </a:ext>
            </a:extLst>
          </p:cNvPr>
          <p:cNvSpPr txBox="1"/>
          <p:nvPr/>
        </p:nvSpPr>
        <p:spPr>
          <a:xfrm>
            <a:off x="2856068" y="2734493"/>
            <a:ext cx="2042354" cy="369332"/>
          </a:xfrm>
          <a:prstGeom prst="rect">
            <a:avLst/>
          </a:prstGeom>
          <a:noFill/>
        </p:spPr>
        <p:txBody>
          <a:bodyPr wrap="none" rtlCol="0">
            <a:spAutoFit/>
          </a:bodyPr>
          <a:lstStyle/>
          <a:p>
            <a:r>
              <a:rPr lang="it-IT"/>
              <a:t>BARRA NORMALE</a:t>
            </a:r>
            <a:endParaRPr lang="en-US"/>
          </a:p>
        </p:txBody>
      </p:sp>
      <p:sp>
        <p:nvSpPr>
          <p:cNvPr id="9" name="TextBox 8">
            <a:extLst>
              <a:ext uri="{FF2B5EF4-FFF2-40B4-BE49-F238E27FC236}">
                <a16:creationId xmlns:a16="http://schemas.microsoft.com/office/drawing/2014/main" id="{537DFE8D-E8B9-4811-9E77-1956DBCE4ED8}"/>
              </a:ext>
            </a:extLst>
          </p:cNvPr>
          <p:cNvSpPr txBox="1"/>
          <p:nvPr/>
        </p:nvSpPr>
        <p:spPr>
          <a:xfrm>
            <a:off x="1761704" y="4495835"/>
            <a:ext cx="3848939" cy="369332"/>
          </a:xfrm>
          <a:prstGeom prst="rect">
            <a:avLst/>
          </a:prstGeom>
          <a:noFill/>
        </p:spPr>
        <p:txBody>
          <a:bodyPr wrap="none" rtlCol="0">
            <a:spAutoFit/>
          </a:bodyPr>
          <a:lstStyle/>
          <a:p>
            <a:r>
              <a:rPr lang="it-IT"/>
              <a:t>BARRA CON CURSORE SU FLIGHTS</a:t>
            </a:r>
            <a:endParaRPr lang="en-US"/>
          </a:p>
        </p:txBody>
      </p:sp>
    </p:spTree>
    <p:extLst>
      <p:ext uri="{BB962C8B-B14F-4D97-AF65-F5344CB8AC3E}">
        <p14:creationId xmlns:p14="http://schemas.microsoft.com/office/powerpoint/2010/main" val="7010995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shot of a computer&#10;&#10;Description automatically generated">
            <a:extLst>
              <a:ext uri="{FF2B5EF4-FFF2-40B4-BE49-F238E27FC236}">
                <a16:creationId xmlns:a16="http://schemas.microsoft.com/office/drawing/2014/main" id="{FC9890DF-AED1-4C6B-B278-4C6A2ECB6E2C}"/>
              </a:ext>
            </a:extLst>
          </p:cNvPr>
          <p:cNvPicPr>
            <a:picLocks noChangeAspect="1"/>
          </p:cNvPicPr>
          <p:nvPr/>
        </p:nvPicPr>
        <p:blipFill rotWithShape="1">
          <a:blip r:embed="rId2"/>
          <a:srcRect l="18125" t="53235" r="21485" b="27353"/>
          <a:stretch/>
        </p:blipFill>
        <p:spPr>
          <a:xfrm>
            <a:off x="638173" y="1143000"/>
            <a:ext cx="7362825" cy="1257300"/>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4C51D2C5-9AA8-40CA-9349-AE9076328558}"/>
              </a:ext>
            </a:extLst>
          </p:cNvPr>
          <p:cNvPicPr>
            <a:picLocks noChangeAspect="1"/>
          </p:cNvPicPr>
          <p:nvPr/>
        </p:nvPicPr>
        <p:blipFill rotWithShape="1">
          <a:blip r:embed="rId3"/>
          <a:srcRect l="17579" t="41470" r="46561"/>
          <a:stretch/>
        </p:blipFill>
        <p:spPr>
          <a:xfrm>
            <a:off x="7305674" y="2686050"/>
            <a:ext cx="4371975" cy="3790950"/>
          </a:xfrm>
          <a:prstGeom prst="rect">
            <a:avLst/>
          </a:prstGeom>
        </p:spPr>
      </p:pic>
      <p:sp>
        <p:nvSpPr>
          <p:cNvPr id="14" name="TextBox 13">
            <a:extLst>
              <a:ext uri="{FF2B5EF4-FFF2-40B4-BE49-F238E27FC236}">
                <a16:creationId xmlns:a16="http://schemas.microsoft.com/office/drawing/2014/main" id="{48D32D13-3FA3-4329-A813-ECE1B96EC9E5}"/>
              </a:ext>
            </a:extLst>
          </p:cNvPr>
          <p:cNvSpPr txBox="1"/>
          <p:nvPr/>
        </p:nvSpPr>
        <p:spPr>
          <a:xfrm>
            <a:off x="3926688" y="672584"/>
            <a:ext cx="785793" cy="369332"/>
          </a:xfrm>
          <a:prstGeom prst="rect">
            <a:avLst/>
          </a:prstGeom>
          <a:noFill/>
        </p:spPr>
        <p:txBody>
          <a:bodyPr wrap="none" rtlCol="0">
            <a:spAutoFit/>
          </a:bodyPr>
          <a:lstStyle/>
          <a:p>
            <a:r>
              <a:rPr lang="it-IT"/>
              <a:t>HTML</a:t>
            </a:r>
            <a:endParaRPr lang="en-US"/>
          </a:p>
        </p:txBody>
      </p:sp>
      <p:sp>
        <p:nvSpPr>
          <p:cNvPr id="15" name="TextBox 14">
            <a:extLst>
              <a:ext uri="{FF2B5EF4-FFF2-40B4-BE49-F238E27FC236}">
                <a16:creationId xmlns:a16="http://schemas.microsoft.com/office/drawing/2014/main" id="{0E535AEF-88E8-4C69-A748-A5E2BDB180B3}"/>
              </a:ext>
            </a:extLst>
          </p:cNvPr>
          <p:cNvSpPr txBox="1"/>
          <p:nvPr/>
        </p:nvSpPr>
        <p:spPr>
          <a:xfrm>
            <a:off x="9211776" y="2215634"/>
            <a:ext cx="559769" cy="369332"/>
          </a:xfrm>
          <a:prstGeom prst="rect">
            <a:avLst/>
          </a:prstGeom>
          <a:noFill/>
        </p:spPr>
        <p:txBody>
          <a:bodyPr wrap="none" rtlCol="0">
            <a:spAutoFit/>
          </a:bodyPr>
          <a:lstStyle/>
          <a:p>
            <a:r>
              <a:rPr lang="it-IT"/>
              <a:t>CSS</a:t>
            </a:r>
            <a:endParaRPr lang="en-US"/>
          </a:p>
        </p:txBody>
      </p:sp>
      <p:pic>
        <p:nvPicPr>
          <p:cNvPr id="17" name="Picture 16" descr="A computer screen capture&#10;&#10;Description automatically generated with medium confidence">
            <a:extLst>
              <a:ext uri="{FF2B5EF4-FFF2-40B4-BE49-F238E27FC236}">
                <a16:creationId xmlns:a16="http://schemas.microsoft.com/office/drawing/2014/main" id="{05DED9C6-36FA-412A-A80E-F0FE17B91338}"/>
              </a:ext>
            </a:extLst>
          </p:cNvPr>
          <p:cNvPicPr>
            <a:picLocks noChangeAspect="1"/>
          </p:cNvPicPr>
          <p:nvPr/>
        </p:nvPicPr>
        <p:blipFill rotWithShape="1">
          <a:blip r:embed="rId4"/>
          <a:srcRect t="80588" r="30313"/>
          <a:stretch/>
        </p:blipFill>
        <p:spPr>
          <a:xfrm>
            <a:off x="638173" y="3870889"/>
            <a:ext cx="6524627" cy="965528"/>
          </a:xfrm>
          <a:prstGeom prst="rect">
            <a:avLst/>
          </a:prstGeom>
        </p:spPr>
      </p:pic>
      <p:sp>
        <p:nvSpPr>
          <p:cNvPr id="18" name="TextBox 17">
            <a:extLst>
              <a:ext uri="{FF2B5EF4-FFF2-40B4-BE49-F238E27FC236}">
                <a16:creationId xmlns:a16="http://schemas.microsoft.com/office/drawing/2014/main" id="{77798BD6-1E5A-490D-979F-212B9B597675}"/>
              </a:ext>
            </a:extLst>
          </p:cNvPr>
          <p:cNvSpPr txBox="1"/>
          <p:nvPr/>
        </p:nvSpPr>
        <p:spPr>
          <a:xfrm>
            <a:off x="3399428" y="3429000"/>
            <a:ext cx="1054519" cy="369332"/>
          </a:xfrm>
          <a:prstGeom prst="rect">
            <a:avLst/>
          </a:prstGeom>
          <a:noFill/>
        </p:spPr>
        <p:txBody>
          <a:bodyPr wrap="none" rtlCol="0">
            <a:spAutoFit/>
          </a:bodyPr>
          <a:lstStyle/>
          <a:p>
            <a:r>
              <a:rPr lang="it-IT"/>
              <a:t>FOOTER</a:t>
            </a:r>
            <a:endParaRPr lang="en-US"/>
          </a:p>
        </p:txBody>
      </p:sp>
    </p:spTree>
    <p:extLst>
      <p:ext uri="{BB962C8B-B14F-4D97-AF65-F5344CB8AC3E}">
        <p14:creationId xmlns:p14="http://schemas.microsoft.com/office/powerpoint/2010/main" val="3259963539"/>
      </p:ext>
    </p:extLst>
  </p:cSld>
  <p:clrMapOvr>
    <a:masterClrMapping/>
  </p:clrMapOvr>
</p:sld>
</file>

<file path=ppt/theme/theme1.xml><?xml version="1.0" encoding="utf-8"?>
<a:theme xmlns:a="http://schemas.openxmlformats.org/drawingml/2006/main" name="3DFloatVTI">
  <a:themeElements>
    <a:clrScheme name="Float">
      <a:dk1>
        <a:sysClr val="windowText" lastClr="000000"/>
      </a:dk1>
      <a:lt1>
        <a:sysClr val="window" lastClr="FFFFFF"/>
      </a:lt1>
      <a:dk2>
        <a:srgbClr val="1B192E"/>
      </a:dk2>
      <a:lt2>
        <a:srgbClr val="EAE5EB"/>
      </a:lt2>
      <a:accent1>
        <a:srgbClr val="13BE89"/>
      </a:accent1>
      <a:accent2>
        <a:srgbClr val="12B1BF"/>
      </a:accent2>
      <a:accent3>
        <a:srgbClr val="D40AA8"/>
      </a:accent3>
      <a:accent4>
        <a:srgbClr val="B86E62"/>
      </a:accent4>
      <a:accent5>
        <a:srgbClr val="A3A3C1"/>
      </a:accent5>
      <a:accent6>
        <a:srgbClr val="37335B"/>
      </a:accent6>
      <a:hlink>
        <a:srgbClr val="0066FF"/>
      </a:hlink>
      <a:folHlink>
        <a:srgbClr val="666699"/>
      </a:folHlink>
    </a:clrScheme>
    <a:fontScheme name="Float">
      <a:majorFont>
        <a:latin typeface="Walbaum Display"/>
        <a:ea typeface=""/>
        <a:cs typeface=""/>
      </a:majorFont>
      <a:minorFont>
        <a:latin typeface="Gill Sans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3DFloatVTI" id="{F59BA300-ED19-4B39-9AE3-7882B1DE8B78}" vid="{0FEC63E3-719F-4F50-9F1E-5B8BAF3910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DE4876F9-7AE1-498D-B8FE-1E3AD703D2A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04751AB-E840-446F-8D49-E697067EC887}">
  <ds:schemaRefs>
    <ds:schemaRef ds:uri="http://schemas.microsoft.com/sharepoint/v3/contenttype/forms"/>
  </ds:schemaRefs>
</ds:datastoreItem>
</file>

<file path=customXml/itemProps3.xml><?xml version="1.0" encoding="utf-8"?>
<ds:datastoreItem xmlns:ds="http://schemas.openxmlformats.org/officeDocument/2006/customXml" ds:itemID="{50811A92-D464-4AC4-A396-BA73B10CEEA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emplate>{06DF727A-F005-401C-ADA6-1B03EAF05730}tf33713516_win32</Template>
  <TotalTime>36</TotalTime>
  <Words>111</Words>
  <Application>Microsoft Office PowerPoint</Application>
  <PresentationFormat>Widescreen</PresentationFormat>
  <Paragraphs>30</Paragraphs>
  <Slides>7</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Gill Sans MT</vt:lpstr>
      <vt:lpstr>Walbaum Display</vt:lpstr>
      <vt:lpstr>3DFloatVTI</vt:lpstr>
      <vt:lpstr>MHW1</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MHW1</dc:title>
  <dc:creator>Marco Di Prima</dc:creator>
  <cp:lastModifiedBy>Marco Di Prima</cp:lastModifiedBy>
  <cp:revision>3</cp:revision>
  <dcterms:created xsi:type="dcterms:W3CDTF">2022-03-30T07:01:38Z</dcterms:created>
  <dcterms:modified xsi:type="dcterms:W3CDTF">2022-03-30T07:38:50Z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